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3"/>
  </p:notesMasterIdLst>
  <p:handoutMasterIdLst>
    <p:handoutMasterId r:id="rId14"/>
  </p:handout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</p:sldIdLst>
  <p:sldSz cx="9144000" cy="6858000" type="screen4x3"/>
  <p:notesSz cx="6807200" cy="9945688"/>
  <p:defaultTextStyle>
    <a:defPPr>
      <a:defRPr lang="uk-UA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  <a:srgbClr val="D0EAEC"/>
    <a:srgbClr val="C7DEE3"/>
    <a:srgbClr val="4D4D4D"/>
    <a:srgbClr val="C8E6FF"/>
    <a:srgbClr val="666699"/>
    <a:srgbClr val="FF9933"/>
    <a:srgbClr val="64B48C"/>
    <a:srgbClr val="0066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6405" autoAdjust="0"/>
    <p:restoredTop sz="97933" autoAdjust="0"/>
  </p:normalViewPr>
  <p:slideViewPr>
    <p:cSldViewPr>
      <p:cViewPr varScale="1">
        <p:scale>
          <a:sx n="107" d="100"/>
          <a:sy n="107" d="100"/>
        </p:scale>
        <p:origin x="-97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75" d="100"/>
          <a:sy n="75" d="100"/>
        </p:scale>
        <p:origin x="-1530" y="-84"/>
      </p:cViewPr>
      <p:guideLst>
        <p:guide orient="horz" pos="3132"/>
        <p:guide pos="2144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097A247-32C9-4FE0-8F44-0435829BEFF3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AD0C85B-F617-46A7-B9BE-48B160EA93B4}">
      <dgm:prSet phldrT="[Текст]"/>
      <dgm:spPr/>
      <dgm:t>
        <a:bodyPr/>
        <a:lstStyle/>
        <a:p>
          <a:r>
            <a:rPr lang="ru-RU" dirty="0" smtClean="0"/>
            <a:t>Администратор реестра </a:t>
          </a:r>
        </a:p>
        <a:p>
          <a:r>
            <a:rPr lang="ru-RU" dirty="0" smtClean="0"/>
            <a:t>(РЦ)</a:t>
          </a:r>
          <a:endParaRPr lang="ru-RU" dirty="0"/>
        </a:p>
      </dgm:t>
    </dgm:pt>
    <dgm:pt modelId="{32D43BF4-A73D-48C9-92FB-FD927B4DE1EF}" type="parTrans" cxnId="{D538F1E7-C12A-4685-A9FE-F2C973F90D13}">
      <dgm:prSet/>
      <dgm:spPr/>
      <dgm:t>
        <a:bodyPr/>
        <a:lstStyle/>
        <a:p>
          <a:endParaRPr lang="ru-RU"/>
        </a:p>
      </dgm:t>
    </dgm:pt>
    <dgm:pt modelId="{9E34EFF9-DFBD-4C4F-B57C-293F682FB8FE}" type="sibTrans" cxnId="{D538F1E7-C12A-4685-A9FE-F2C973F90D13}">
      <dgm:prSet/>
      <dgm:spPr/>
      <dgm:t>
        <a:bodyPr/>
        <a:lstStyle/>
        <a:p>
          <a:endParaRPr lang="ru-RU"/>
        </a:p>
      </dgm:t>
    </dgm:pt>
    <dgm:pt modelId="{4382EE13-AAE4-4A7B-A2EB-701FC7F7C898}">
      <dgm:prSet phldrT="[Текст]"/>
      <dgm:spPr/>
      <dgm:t>
        <a:bodyPr/>
        <a:lstStyle/>
        <a:p>
          <a:r>
            <a:rPr lang="ru-RU" dirty="0" smtClean="0"/>
            <a:t>Оператор реестра </a:t>
          </a:r>
        </a:p>
        <a:p>
          <a:r>
            <a:rPr lang="ru-RU" dirty="0" smtClean="0"/>
            <a:t>(банк)</a:t>
          </a:r>
          <a:endParaRPr lang="ru-RU" dirty="0"/>
        </a:p>
      </dgm:t>
    </dgm:pt>
    <dgm:pt modelId="{A3DF9384-6A7A-45E8-8110-B7B4DAE38866}" type="parTrans" cxnId="{0970D409-4336-4563-AE29-F2CFE25BDE92}">
      <dgm:prSet/>
      <dgm:spPr/>
      <dgm:t>
        <a:bodyPr/>
        <a:lstStyle/>
        <a:p>
          <a:endParaRPr lang="ru-RU"/>
        </a:p>
      </dgm:t>
    </dgm:pt>
    <dgm:pt modelId="{1FE6BDFD-A97E-40EF-8A30-2C03593767A7}" type="sibTrans" cxnId="{0970D409-4336-4563-AE29-F2CFE25BDE92}">
      <dgm:prSet/>
      <dgm:spPr/>
      <dgm:t>
        <a:bodyPr/>
        <a:lstStyle/>
        <a:p>
          <a:endParaRPr lang="ru-RU"/>
        </a:p>
      </dgm:t>
    </dgm:pt>
    <dgm:pt modelId="{40B3A56C-F93A-4126-9B7E-BB38467CC570}">
      <dgm:prSet phldrT="[Текст]"/>
      <dgm:spPr/>
      <dgm:t>
        <a:bodyPr/>
        <a:lstStyle/>
        <a:p>
          <a:r>
            <a:rPr lang="ru-RU" dirty="0" smtClean="0"/>
            <a:t>Клиент</a:t>
          </a:r>
        </a:p>
        <a:p>
          <a:r>
            <a:rPr lang="ru-RU" dirty="0" smtClean="0"/>
            <a:t>(юр. лицо)</a:t>
          </a:r>
          <a:endParaRPr lang="ru-RU" dirty="0"/>
        </a:p>
      </dgm:t>
    </dgm:pt>
    <dgm:pt modelId="{21CFC6D6-5774-4AC1-8F9A-CC992A5C2F1F}" type="parTrans" cxnId="{87F9D61E-3175-4D95-B2CC-684AFD3EA280}">
      <dgm:prSet/>
      <dgm:spPr/>
      <dgm:t>
        <a:bodyPr/>
        <a:lstStyle/>
        <a:p>
          <a:endParaRPr lang="ru-RU"/>
        </a:p>
      </dgm:t>
    </dgm:pt>
    <dgm:pt modelId="{54A64485-F602-49F8-851C-E3C67704CF52}" type="sibTrans" cxnId="{87F9D61E-3175-4D95-B2CC-684AFD3EA280}">
      <dgm:prSet/>
      <dgm:spPr/>
      <dgm:t>
        <a:bodyPr/>
        <a:lstStyle/>
        <a:p>
          <a:endParaRPr lang="ru-RU"/>
        </a:p>
      </dgm:t>
    </dgm:pt>
    <dgm:pt modelId="{5EAD159E-33BD-42AF-A1BB-AB715282F72F}">
      <dgm:prSet phldrT="[Текст]"/>
      <dgm:spPr/>
      <dgm:t>
        <a:bodyPr/>
        <a:lstStyle/>
        <a:p>
          <a:r>
            <a:rPr lang="ru-RU" dirty="0" smtClean="0"/>
            <a:t>Клиент</a:t>
          </a:r>
        </a:p>
        <a:p>
          <a:r>
            <a:rPr lang="ru-RU" dirty="0" smtClean="0"/>
            <a:t>(физ. лицо)</a:t>
          </a:r>
          <a:endParaRPr lang="ru-RU" dirty="0"/>
        </a:p>
      </dgm:t>
    </dgm:pt>
    <dgm:pt modelId="{EFB8DCE1-37BD-4473-AD63-81865D040AD5}" type="parTrans" cxnId="{2A6E1E64-6AE9-49D1-9157-E0266208A94C}">
      <dgm:prSet/>
      <dgm:spPr/>
      <dgm:t>
        <a:bodyPr/>
        <a:lstStyle/>
        <a:p>
          <a:endParaRPr lang="ru-RU"/>
        </a:p>
      </dgm:t>
    </dgm:pt>
    <dgm:pt modelId="{DCA25278-9461-47D2-AF52-AAD801C3446D}" type="sibTrans" cxnId="{2A6E1E64-6AE9-49D1-9157-E0266208A94C}">
      <dgm:prSet/>
      <dgm:spPr/>
      <dgm:t>
        <a:bodyPr/>
        <a:lstStyle/>
        <a:p>
          <a:endParaRPr lang="ru-RU"/>
        </a:p>
      </dgm:t>
    </dgm:pt>
    <dgm:pt modelId="{609311F9-8C87-4E58-91FF-92EBECA022F8}">
      <dgm:prSet phldrT="[Текст]"/>
      <dgm:spPr/>
      <dgm:t>
        <a:bodyPr/>
        <a:lstStyle/>
        <a:p>
          <a:r>
            <a:rPr lang="ru-RU" dirty="0" smtClean="0"/>
            <a:t>Оператор реестра </a:t>
          </a:r>
        </a:p>
        <a:p>
          <a:r>
            <a:rPr lang="ru-RU" dirty="0" smtClean="0"/>
            <a:t>(банк)</a:t>
          </a:r>
          <a:endParaRPr lang="ru-RU" dirty="0"/>
        </a:p>
      </dgm:t>
    </dgm:pt>
    <dgm:pt modelId="{63D7A42C-2A61-47FF-AC30-B26E33A0D389}" type="parTrans" cxnId="{F7C065CD-A785-426F-AA9F-C28C938F70E5}">
      <dgm:prSet/>
      <dgm:spPr/>
      <dgm:t>
        <a:bodyPr/>
        <a:lstStyle/>
        <a:p>
          <a:endParaRPr lang="ru-RU"/>
        </a:p>
      </dgm:t>
    </dgm:pt>
    <dgm:pt modelId="{3E04F577-5460-45A2-A1C0-879D959F1F09}" type="sibTrans" cxnId="{F7C065CD-A785-426F-AA9F-C28C938F70E5}">
      <dgm:prSet/>
      <dgm:spPr/>
      <dgm:t>
        <a:bodyPr/>
        <a:lstStyle/>
        <a:p>
          <a:endParaRPr lang="ru-RU"/>
        </a:p>
      </dgm:t>
    </dgm:pt>
    <dgm:pt modelId="{6E746060-BA71-424C-926D-477D482FB056}">
      <dgm:prSet phldrT="[Текст]"/>
      <dgm:spPr/>
      <dgm:t>
        <a:bodyPr/>
        <a:lstStyle/>
        <a:p>
          <a:r>
            <a:rPr lang="ru-RU" dirty="0" smtClean="0"/>
            <a:t>Клиент</a:t>
          </a:r>
        </a:p>
        <a:p>
          <a:r>
            <a:rPr lang="ru-RU" dirty="0" smtClean="0"/>
            <a:t>(юр.лицо)</a:t>
          </a:r>
          <a:endParaRPr lang="ru-RU" dirty="0"/>
        </a:p>
      </dgm:t>
    </dgm:pt>
    <dgm:pt modelId="{DF997042-8872-4BFF-9087-406E8D007B64}" type="parTrans" cxnId="{A484444E-FB05-4366-9342-BBFF0A4A6F42}">
      <dgm:prSet/>
      <dgm:spPr/>
      <dgm:t>
        <a:bodyPr/>
        <a:lstStyle/>
        <a:p>
          <a:endParaRPr lang="ru-RU"/>
        </a:p>
      </dgm:t>
    </dgm:pt>
    <dgm:pt modelId="{30DE763E-C3EA-44EA-AF53-D6E58A047ED5}" type="sibTrans" cxnId="{A484444E-FB05-4366-9342-BBFF0A4A6F42}">
      <dgm:prSet/>
      <dgm:spPr/>
      <dgm:t>
        <a:bodyPr/>
        <a:lstStyle/>
        <a:p>
          <a:endParaRPr lang="ru-RU"/>
        </a:p>
      </dgm:t>
    </dgm:pt>
    <dgm:pt modelId="{1A270F2B-E482-4E39-B78A-2BCC8141ED1A}" type="pres">
      <dgm:prSet presAssocID="{0097A247-32C9-4FE0-8F44-0435829BEFF3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C8C3D57C-0897-4FB2-8313-F451BF9F69E1}" type="pres">
      <dgm:prSet presAssocID="{EAD0C85B-F617-46A7-B9BE-48B160EA93B4}" presName="hierRoot1" presStyleCnt="0"/>
      <dgm:spPr/>
    </dgm:pt>
    <dgm:pt modelId="{7DD86F50-9464-40FE-829A-B2EF579EC3FC}" type="pres">
      <dgm:prSet presAssocID="{EAD0C85B-F617-46A7-B9BE-48B160EA93B4}" presName="composite" presStyleCnt="0"/>
      <dgm:spPr/>
    </dgm:pt>
    <dgm:pt modelId="{96F97110-01E0-4617-8FE7-6602BBD3247A}" type="pres">
      <dgm:prSet presAssocID="{EAD0C85B-F617-46A7-B9BE-48B160EA93B4}" presName="background" presStyleLbl="node0" presStyleIdx="0" presStyleCnt="1"/>
      <dgm:spPr/>
    </dgm:pt>
    <dgm:pt modelId="{2C0C9DF7-CDFC-472B-9F40-AB99B54DE3FC}" type="pres">
      <dgm:prSet presAssocID="{EAD0C85B-F617-46A7-B9BE-48B160EA93B4}" presName="text" presStyleLbl="fgAcc0" presStyleIdx="0" presStyleCnt="1">
        <dgm:presLayoutVars>
          <dgm:chPref val="3"/>
        </dgm:presLayoutVars>
      </dgm:prSet>
      <dgm:spPr/>
    </dgm:pt>
    <dgm:pt modelId="{89B78D7D-0FC6-4AE4-9073-706CA4244F6A}" type="pres">
      <dgm:prSet presAssocID="{EAD0C85B-F617-46A7-B9BE-48B160EA93B4}" presName="hierChild2" presStyleCnt="0"/>
      <dgm:spPr/>
    </dgm:pt>
    <dgm:pt modelId="{AE0CA4F3-AC1A-4355-9E10-C25D6BF5B286}" type="pres">
      <dgm:prSet presAssocID="{A3DF9384-6A7A-45E8-8110-B7B4DAE38866}" presName="Name10" presStyleLbl="parChTrans1D2" presStyleIdx="0" presStyleCnt="2"/>
      <dgm:spPr/>
    </dgm:pt>
    <dgm:pt modelId="{3A65FD24-8564-42FF-8A55-1A9054366BD7}" type="pres">
      <dgm:prSet presAssocID="{4382EE13-AAE4-4A7B-A2EB-701FC7F7C898}" presName="hierRoot2" presStyleCnt="0"/>
      <dgm:spPr/>
    </dgm:pt>
    <dgm:pt modelId="{246DC072-7793-4B13-A115-35C378B4B2E4}" type="pres">
      <dgm:prSet presAssocID="{4382EE13-AAE4-4A7B-A2EB-701FC7F7C898}" presName="composite2" presStyleCnt="0"/>
      <dgm:spPr/>
    </dgm:pt>
    <dgm:pt modelId="{C7A11876-4958-4ABA-A1A6-5A13A2DF434C}" type="pres">
      <dgm:prSet presAssocID="{4382EE13-AAE4-4A7B-A2EB-701FC7F7C898}" presName="background2" presStyleLbl="node2" presStyleIdx="0" presStyleCnt="2"/>
      <dgm:spPr/>
    </dgm:pt>
    <dgm:pt modelId="{533AD9DD-C96E-4CF4-A4E5-61CAAA65095F}" type="pres">
      <dgm:prSet presAssocID="{4382EE13-AAE4-4A7B-A2EB-701FC7F7C898}" presName="text2" presStyleLbl="fgAcc2" presStyleIdx="0" presStyleCnt="2">
        <dgm:presLayoutVars>
          <dgm:chPref val="3"/>
        </dgm:presLayoutVars>
      </dgm:prSet>
      <dgm:spPr/>
    </dgm:pt>
    <dgm:pt modelId="{EE6AC1A4-1E52-4912-A1E8-1AFCDCFDEFD8}" type="pres">
      <dgm:prSet presAssocID="{4382EE13-AAE4-4A7B-A2EB-701FC7F7C898}" presName="hierChild3" presStyleCnt="0"/>
      <dgm:spPr/>
    </dgm:pt>
    <dgm:pt modelId="{A7059161-48CA-4B53-B987-E4EE0DC43873}" type="pres">
      <dgm:prSet presAssocID="{21CFC6D6-5774-4AC1-8F9A-CC992A5C2F1F}" presName="Name17" presStyleLbl="parChTrans1D3" presStyleIdx="0" presStyleCnt="3"/>
      <dgm:spPr/>
    </dgm:pt>
    <dgm:pt modelId="{F6B7EEE8-5D88-4F7B-A6AE-222382570AC0}" type="pres">
      <dgm:prSet presAssocID="{40B3A56C-F93A-4126-9B7E-BB38467CC570}" presName="hierRoot3" presStyleCnt="0"/>
      <dgm:spPr/>
    </dgm:pt>
    <dgm:pt modelId="{664A07CC-B127-480E-9907-22A38A5B9E35}" type="pres">
      <dgm:prSet presAssocID="{40B3A56C-F93A-4126-9B7E-BB38467CC570}" presName="composite3" presStyleCnt="0"/>
      <dgm:spPr/>
    </dgm:pt>
    <dgm:pt modelId="{C47A9624-A04F-4746-9548-4CA85DC4A01E}" type="pres">
      <dgm:prSet presAssocID="{40B3A56C-F93A-4126-9B7E-BB38467CC570}" presName="background3" presStyleLbl="node3" presStyleIdx="0" presStyleCnt="3"/>
      <dgm:spPr/>
    </dgm:pt>
    <dgm:pt modelId="{F9E60F3A-1DC9-4731-81B8-971BDEAA1C1A}" type="pres">
      <dgm:prSet presAssocID="{40B3A56C-F93A-4126-9B7E-BB38467CC570}" presName="text3" presStyleLbl="fgAcc3" presStyleIdx="0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7577D787-1A62-42B2-8A59-DBDBD54BEFED}" type="pres">
      <dgm:prSet presAssocID="{40B3A56C-F93A-4126-9B7E-BB38467CC570}" presName="hierChild4" presStyleCnt="0"/>
      <dgm:spPr/>
    </dgm:pt>
    <dgm:pt modelId="{CF952893-18B5-4B51-8E8E-954491C728D1}" type="pres">
      <dgm:prSet presAssocID="{EFB8DCE1-37BD-4473-AD63-81865D040AD5}" presName="Name17" presStyleLbl="parChTrans1D3" presStyleIdx="1" presStyleCnt="3"/>
      <dgm:spPr/>
    </dgm:pt>
    <dgm:pt modelId="{E2D9897A-890B-40C4-94A3-5C185E3BD918}" type="pres">
      <dgm:prSet presAssocID="{5EAD159E-33BD-42AF-A1BB-AB715282F72F}" presName="hierRoot3" presStyleCnt="0"/>
      <dgm:spPr/>
    </dgm:pt>
    <dgm:pt modelId="{1CC87A4A-936A-4896-8A54-C733B0CDFB86}" type="pres">
      <dgm:prSet presAssocID="{5EAD159E-33BD-42AF-A1BB-AB715282F72F}" presName="composite3" presStyleCnt="0"/>
      <dgm:spPr/>
    </dgm:pt>
    <dgm:pt modelId="{4747283A-08C7-4E76-8F1A-A6AF14B87F0E}" type="pres">
      <dgm:prSet presAssocID="{5EAD159E-33BD-42AF-A1BB-AB715282F72F}" presName="background3" presStyleLbl="node3" presStyleIdx="1" presStyleCnt="3"/>
      <dgm:spPr/>
    </dgm:pt>
    <dgm:pt modelId="{F90EF73B-08A2-40C7-B446-9808CBEE58ED}" type="pres">
      <dgm:prSet presAssocID="{5EAD159E-33BD-42AF-A1BB-AB715282F72F}" presName="text3" presStyleLbl="fgAcc3" presStyleIdx="1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F97D7190-4DB9-4E72-A577-C73C17565E17}" type="pres">
      <dgm:prSet presAssocID="{5EAD159E-33BD-42AF-A1BB-AB715282F72F}" presName="hierChild4" presStyleCnt="0"/>
      <dgm:spPr/>
    </dgm:pt>
    <dgm:pt modelId="{FF2FF588-7973-408B-A0DC-F9DF186E053B}" type="pres">
      <dgm:prSet presAssocID="{63D7A42C-2A61-47FF-AC30-B26E33A0D389}" presName="Name10" presStyleLbl="parChTrans1D2" presStyleIdx="1" presStyleCnt="2"/>
      <dgm:spPr/>
    </dgm:pt>
    <dgm:pt modelId="{DC9C7E1D-D2CD-440F-A0A1-F451555AE0B8}" type="pres">
      <dgm:prSet presAssocID="{609311F9-8C87-4E58-91FF-92EBECA022F8}" presName="hierRoot2" presStyleCnt="0"/>
      <dgm:spPr/>
    </dgm:pt>
    <dgm:pt modelId="{5568A0F5-C9F3-4EC2-921F-2B3E36F737AC}" type="pres">
      <dgm:prSet presAssocID="{609311F9-8C87-4E58-91FF-92EBECA022F8}" presName="composite2" presStyleCnt="0"/>
      <dgm:spPr/>
    </dgm:pt>
    <dgm:pt modelId="{AD112009-FCDB-4105-B4F4-5B6DFADD77CB}" type="pres">
      <dgm:prSet presAssocID="{609311F9-8C87-4E58-91FF-92EBECA022F8}" presName="background2" presStyleLbl="node2" presStyleIdx="1" presStyleCnt="2"/>
      <dgm:spPr/>
    </dgm:pt>
    <dgm:pt modelId="{C251E6B1-2750-4C9E-A750-198038DF041F}" type="pres">
      <dgm:prSet presAssocID="{609311F9-8C87-4E58-91FF-92EBECA022F8}" presName="text2" presStyleLbl="fgAcc2" presStyleIdx="1" presStyleCnt="2">
        <dgm:presLayoutVars>
          <dgm:chPref val="3"/>
        </dgm:presLayoutVars>
      </dgm:prSet>
      <dgm:spPr/>
    </dgm:pt>
    <dgm:pt modelId="{67313BCD-2DD8-4B39-A9B8-1A416FF80A50}" type="pres">
      <dgm:prSet presAssocID="{609311F9-8C87-4E58-91FF-92EBECA022F8}" presName="hierChild3" presStyleCnt="0"/>
      <dgm:spPr/>
    </dgm:pt>
    <dgm:pt modelId="{B384C43F-5CAB-458A-8F84-FFBC680FB528}" type="pres">
      <dgm:prSet presAssocID="{DF997042-8872-4BFF-9087-406E8D007B64}" presName="Name17" presStyleLbl="parChTrans1D3" presStyleIdx="2" presStyleCnt="3"/>
      <dgm:spPr/>
    </dgm:pt>
    <dgm:pt modelId="{C24D1EB7-E3FD-4378-884F-6026003F0058}" type="pres">
      <dgm:prSet presAssocID="{6E746060-BA71-424C-926D-477D482FB056}" presName="hierRoot3" presStyleCnt="0"/>
      <dgm:spPr/>
    </dgm:pt>
    <dgm:pt modelId="{E068C491-9084-4E18-A608-75B03B0DCA3E}" type="pres">
      <dgm:prSet presAssocID="{6E746060-BA71-424C-926D-477D482FB056}" presName="composite3" presStyleCnt="0"/>
      <dgm:spPr/>
    </dgm:pt>
    <dgm:pt modelId="{2652A219-2382-46B3-A9B6-F91E1B583C68}" type="pres">
      <dgm:prSet presAssocID="{6E746060-BA71-424C-926D-477D482FB056}" presName="background3" presStyleLbl="node3" presStyleIdx="2" presStyleCnt="3"/>
      <dgm:spPr/>
    </dgm:pt>
    <dgm:pt modelId="{BC90790F-2285-4B52-B9D4-27817F5DA329}" type="pres">
      <dgm:prSet presAssocID="{6E746060-BA71-424C-926D-477D482FB056}" presName="text3" presStyleLbl="fgAcc3" presStyleIdx="2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3565A1F-044C-4119-9485-E09BDE09D4F1}" type="pres">
      <dgm:prSet presAssocID="{6E746060-BA71-424C-926D-477D482FB056}" presName="hierChild4" presStyleCnt="0"/>
      <dgm:spPr/>
    </dgm:pt>
  </dgm:ptLst>
  <dgm:cxnLst>
    <dgm:cxn modelId="{83617452-B6E9-4E2B-8F94-359D375CD39B}" type="presOf" srcId="{EFB8DCE1-37BD-4473-AD63-81865D040AD5}" destId="{CF952893-18B5-4B51-8E8E-954491C728D1}" srcOrd="0" destOrd="0" presId="urn:microsoft.com/office/officeart/2005/8/layout/hierarchy1"/>
    <dgm:cxn modelId="{D3A63776-B3CD-4736-AC65-5AB2381BD39E}" type="presOf" srcId="{21CFC6D6-5774-4AC1-8F9A-CC992A5C2F1F}" destId="{A7059161-48CA-4B53-B987-E4EE0DC43873}" srcOrd="0" destOrd="0" presId="urn:microsoft.com/office/officeart/2005/8/layout/hierarchy1"/>
    <dgm:cxn modelId="{87F9D61E-3175-4D95-B2CC-684AFD3EA280}" srcId="{4382EE13-AAE4-4A7B-A2EB-701FC7F7C898}" destId="{40B3A56C-F93A-4126-9B7E-BB38467CC570}" srcOrd="0" destOrd="0" parTransId="{21CFC6D6-5774-4AC1-8F9A-CC992A5C2F1F}" sibTransId="{54A64485-F602-49F8-851C-E3C67704CF52}"/>
    <dgm:cxn modelId="{2A47ABFB-C600-4E80-BA22-01A46330CFFD}" type="presOf" srcId="{EAD0C85B-F617-46A7-B9BE-48B160EA93B4}" destId="{2C0C9DF7-CDFC-472B-9F40-AB99B54DE3FC}" srcOrd="0" destOrd="0" presId="urn:microsoft.com/office/officeart/2005/8/layout/hierarchy1"/>
    <dgm:cxn modelId="{2A6E1E64-6AE9-49D1-9157-E0266208A94C}" srcId="{4382EE13-AAE4-4A7B-A2EB-701FC7F7C898}" destId="{5EAD159E-33BD-42AF-A1BB-AB715282F72F}" srcOrd="1" destOrd="0" parTransId="{EFB8DCE1-37BD-4473-AD63-81865D040AD5}" sibTransId="{DCA25278-9461-47D2-AF52-AAD801C3446D}"/>
    <dgm:cxn modelId="{7D3BFBC3-2FED-4394-A8D5-A06F749DF912}" type="presOf" srcId="{A3DF9384-6A7A-45E8-8110-B7B4DAE38866}" destId="{AE0CA4F3-AC1A-4355-9E10-C25D6BF5B286}" srcOrd="0" destOrd="0" presId="urn:microsoft.com/office/officeart/2005/8/layout/hierarchy1"/>
    <dgm:cxn modelId="{AD80A75A-FE00-44E4-A835-6DA807DD7A02}" type="presOf" srcId="{40B3A56C-F93A-4126-9B7E-BB38467CC570}" destId="{F9E60F3A-1DC9-4731-81B8-971BDEAA1C1A}" srcOrd="0" destOrd="0" presId="urn:microsoft.com/office/officeart/2005/8/layout/hierarchy1"/>
    <dgm:cxn modelId="{A484444E-FB05-4366-9342-BBFF0A4A6F42}" srcId="{609311F9-8C87-4E58-91FF-92EBECA022F8}" destId="{6E746060-BA71-424C-926D-477D482FB056}" srcOrd="0" destOrd="0" parTransId="{DF997042-8872-4BFF-9087-406E8D007B64}" sibTransId="{30DE763E-C3EA-44EA-AF53-D6E58A047ED5}"/>
    <dgm:cxn modelId="{95D2BAC9-3556-41C2-92A6-F3F813F68034}" type="presOf" srcId="{5EAD159E-33BD-42AF-A1BB-AB715282F72F}" destId="{F90EF73B-08A2-40C7-B446-9808CBEE58ED}" srcOrd="0" destOrd="0" presId="urn:microsoft.com/office/officeart/2005/8/layout/hierarchy1"/>
    <dgm:cxn modelId="{D538F1E7-C12A-4685-A9FE-F2C973F90D13}" srcId="{0097A247-32C9-4FE0-8F44-0435829BEFF3}" destId="{EAD0C85B-F617-46A7-B9BE-48B160EA93B4}" srcOrd="0" destOrd="0" parTransId="{32D43BF4-A73D-48C9-92FB-FD927B4DE1EF}" sibTransId="{9E34EFF9-DFBD-4C4F-B57C-293F682FB8FE}"/>
    <dgm:cxn modelId="{40607035-544F-4A3B-9E18-0BCC0EC8F200}" type="presOf" srcId="{6E746060-BA71-424C-926D-477D482FB056}" destId="{BC90790F-2285-4B52-B9D4-27817F5DA329}" srcOrd="0" destOrd="0" presId="urn:microsoft.com/office/officeart/2005/8/layout/hierarchy1"/>
    <dgm:cxn modelId="{0970D409-4336-4563-AE29-F2CFE25BDE92}" srcId="{EAD0C85B-F617-46A7-B9BE-48B160EA93B4}" destId="{4382EE13-AAE4-4A7B-A2EB-701FC7F7C898}" srcOrd="0" destOrd="0" parTransId="{A3DF9384-6A7A-45E8-8110-B7B4DAE38866}" sibTransId="{1FE6BDFD-A97E-40EF-8A30-2C03593767A7}"/>
    <dgm:cxn modelId="{BCB68888-97ED-4E80-9A68-27C0B75FA017}" type="presOf" srcId="{4382EE13-AAE4-4A7B-A2EB-701FC7F7C898}" destId="{533AD9DD-C96E-4CF4-A4E5-61CAAA65095F}" srcOrd="0" destOrd="0" presId="urn:microsoft.com/office/officeart/2005/8/layout/hierarchy1"/>
    <dgm:cxn modelId="{5DDBF40D-EE27-450A-AA13-41532FF691E6}" type="presOf" srcId="{609311F9-8C87-4E58-91FF-92EBECA022F8}" destId="{C251E6B1-2750-4C9E-A750-198038DF041F}" srcOrd="0" destOrd="0" presId="urn:microsoft.com/office/officeart/2005/8/layout/hierarchy1"/>
    <dgm:cxn modelId="{6EC7D3AC-C972-42B6-97DC-ADCD81A72A23}" type="presOf" srcId="{0097A247-32C9-4FE0-8F44-0435829BEFF3}" destId="{1A270F2B-E482-4E39-B78A-2BCC8141ED1A}" srcOrd="0" destOrd="0" presId="urn:microsoft.com/office/officeart/2005/8/layout/hierarchy1"/>
    <dgm:cxn modelId="{F7C065CD-A785-426F-AA9F-C28C938F70E5}" srcId="{EAD0C85B-F617-46A7-B9BE-48B160EA93B4}" destId="{609311F9-8C87-4E58-91FF-92EBECA022F8}" srcOrd="1" destOrd="0" parTransId="{63D7A42C-2A61-47FF-AC30-B26E33A0D389}" sibTransId="{3E04F577-5460-45A2-A1C0-879D959F1F09}"/>
    <dgm:cxn modelId="{B64AE527-3F1F-48DA-9B3A-E4F5AB26C247}" type="presOf" srcId="{DF997042-8872-4BFF-9087-406E8D007B64}" destId="{B384C43F-5CAB-458A-8F84-FFBC680FB528}" srcOrd="0" destOrd="0" presId="urn:microsoft.com/office/officeart/2005/8/layout/hierarchy1"/>
    <dgm:cxn modelId="{485398EE-EFA3-4C21-A9DF-AFAD4EAD7E69}" type="presOf" srcId="{63D7A42C-2A61-47FF-AC30-B26E33A0D389}" destId="{FF2FF588-7973-408B-A0DC-F9DF186E053B}" srcOrd="0" destOrd="0" presId="urn:microsoft.com/office/officeart/2005/8/layout/hierarchy1"/>
    <dgm:cxn modelId="{25B0DCE8-04F1-4B6C-BD7D-D2200075A01B}" type="presParOf" srcId="{1A270F2B-E482-4E39-B78A-2BCC8141ED1A}" destId="{C8C3D57C-0897-4FB2-8313-F451BF9F69E1}" srcOrd="0" destOrd="0" presId="urn:microsoft.com/office/officeart/2005/8/layout/hierarchy1"/>
    <dgm:cxn modelId="{3EEA359F-503B-4C45-9753-A73F051D0829}" type="presParOf" srcId="{C8C3D57C-0897-4FB2-8313-F451BF9F69E1}" destId="{7DD86F50-9464-40FE-829A-B2EF579EC3FC}" srcOrd="0" destOrd="0" presId="urn:microsoft.com/office/officeart/2005/8/layout/hierarchy1"/>
    <dgm:cxn modelId="{C1255C4F-5195-48CD-8BBB-39B095CD1E4A}" type="presParOf" srcId="{7DD86F50-9464-40FE-829A-B2EF579EC3FC}" destId="{96F97110-01E0-4617-8FE7-6602BBD3247A}" srcOrd="0" destOrd="0" presId="urn:microsoft.com/office/officeart/2005/8/layout/hierarchy1"/>
    <dgm:cxn modelId="{52900F46-11A8-4F19-829F-1B7A70534ABD}" type="presParOf" srcId="{7DD86F50-9464-40FE-829A-B2EF579EC3FC}" destId="{2C0C9DF7-CDFC-472B-9F40-AB99B54DE3FC}" srcOrd="1" destOrd="0" presId="urn:microsoft.com/office/officeart/2005/8/layout/hierarchy1"/>
    <dgm:cxn modelId="{7A4B4A8D-A535-4E88-9082-3DD4F86BD47A}" type="presParOf" srcId="{C8C3D57C-0897-4FB2-8313-F451BF9F69E1}" destId="{89B78D7D-0FC6-4AE4-9073-706CA4244F6A}" srcOrd="1" destOrd="0" presId="urn:microsoft.com/office/officeart/2005/8/layout/hierarchy1"/>
    <dgm:cxn modelId="{C3DC6DFB-DFD1-461F-A77B-3364F05ACC74}" type="presParOf" srcId="{89B78D7D-0FC6-4AE4-9073-706CA4244F6A}" destId="{AE0CA4F3-AC1A-4355-9E10-C25D6BF5B286}" srcOrd="0" destOrd="0" presId="urn:microsoft.com/office/officeart/2005/8/layout/hierarchy1"/>
    <dgm:cxn modelId="{678AA57E-2F2D-4F13-AFD5-9693F5EBABC6}" type="presParOf" srcId="{89B78D7D-0FC6-4AE4-9073-706CA4244F6A}" destId="{3A65FD24-8564-42FF-8A55-1A9054366BD7}" srcOrd="1" destOrd="0" presId="urn:microsoft.com/office/officeart/2005/8/layout/hierarchy1"/>
    <dgm:cxn modelId="{BF72E37D-2765-47BF-8BED-3C6A772482BA}" type="presParOf" srcId="{3A65FD24-8564-42FF-8A55-1A9054366BD7}" destId="{246DC072-7793-4B13-A115-35C378B4B2E4}" srcOrd="0" destOrd="0" presId="urn:microsoft.com/office/officeart/2005/8/layout/hierarchy1"/>
    <dgm:cxn modelId="{DD46CB5C-D55F-4050-926F-8F70142E33FA}" type="presParOf" srcId="{246DC072-7793-4B13-A115-35C378B4B2E4}" destId="{C7A11876-4958-4ABA-A1A6-5A13A2DF434C}" srcOrd="0" destOrd="0" presId="urn:microsoft.com/office/officeart/2005/8/layout/hierarchy1"/>
    <dgm:cxn modelId="{92765E8D-FE40-44B6-9586-A42A45C56EC4}" type="presParOf" srcId="{246DC072-7793-4B13-A115-35C378B4B2E4}" destId="{533AD9DD-C96E-4CF4-A4E5-61CAAA65095F}" srcOrd="1" destOrd="0" presId="urn:microsoft.com/office/officeart/2005/8/layout/hierarchy1"/>
    <dgm:cxn modelId="{C80214AB-FD2D-4F1A-B946-CA7EE7F81E9C}" type="presParOf" srcId="{3A65FD24-8564-42FF-8A55-1A9054366BD7}" destId="{EE6AC1A4-1E52-4912-A1E8-1AFCDCFDEFD8}" srcOrd="1" destOrd="0" presId="urn:microsoft.com/office/officeart/2005/8/layout/hierarchy1"/>
    <dgm:cxn modelId="{783A9BF6-054C-4CAA-A729-5EF32DA0D6BE}" type="presParOf" srcId="{EE6AC1A4-1E52-4912-A1E8-1AFCDCFDEFD8}" destId="{A7059161-48CA-4B53-B987-E4EE0DC43873}" srcOrd="0" destOrd="0" presId="urn:microsoft.com/office/officeart/2005/8/layout/hierarchy1"/>
    <dgm:cxn modelId="{5F0F4E3D-BA31-41BF-9580-FBC1FC446ACA}" type="presParOf" srcId="{EE6AC1A4-1E52-4912-A1E8-1AFCDCFDEFD8}" destId="{F6B7EEE8-5D88-4F7B-A6AE-222382570AC0}" srcOrd="1" destOrd="0" presId="urn:microsoft.com/office/officeart/2005/8/layout/hierarchy1"/>
    <dgm:cxn modelId="{5F5DE20C-024E-486E-9B32-079D84E49C17}" type="presParOf" srcId="{F6B7EEE8-5D88-4F7B-A6AE-222382570AC0}" destId="{664A07CC-B127-480E-9907-22A38A5B9E35}" srcOrd="0" destOrd="0" presId="urn:microsoft.com/office/officeart/2005/8/layout/hierarchy1"/>
    <dgm:cxn modelId="{37DCBBD5-769C-4FA1-BA74-88D7D5E792F5}" type="presParOf" srcId="{664A07CC-B127-480E-9907-22A38A5B9E35}" destId="{C47A9624-A04F-4746-9548-4CA85DC4A01E}" srcOrd="0" destOrd="0" presId="urn:microsoft.com/office/officeart/2005/8/layout/hierarchy1"/>
    <dgm:cxn modelId="{821EB8D6-BD01-4BFF-807F-FBCA49ECB336}" type="presParOf" srcId="{664A07CC-B127-480E-9907-22A38A5B9E35}" destId="{F9E60F3A-1DC9-4731-81B8-971BDEAA1C1A}" srcOrd="1" destOrd="0" presId="urn:microsoft.com/office/officeart/2005/8/layout/hierarchy1"/>
    <dgm:cxn modelId="{2B8DCABA-1C82-4BA2-9956-7C9E52690FDA}" type="presParOf" srcId="{F6B7EEE8-5D88-4F7B-A6AE-222382570AC0}" destId="{7577D787-1A62-42B2-8A59-DBDBD54BEFED}" srcOrd="1" destOrd="0" presId="urn:microsoft.com/office/officeart/2005/8/layout/hierarchy1"/>
    <dgm:cxn modelId="{B1EF3B70-7CCE-41C3-832C-E83FAED38C02}" type="presParOf" srcId="{EE6AC1A4-1E52-4912-A1E8-1AFCDCFDEFD8}" destId="{CF952893-18B5-4B51-8E8E-954491C728D1}" srcOrd="2" destOrd="0" presId="urn:microsoft.com/office/officeart/2005/8/layout/hierarchy1"/>
    <dgm:cxn modelId="{4FBDC9E6-2091-44CE-973C-84D6BBB8F4D1}" type="presParOf" srcId="{EE6AC1A4-1E52-4912-A1E8-1AFCDCFDEFD8}" destId="{E2D9897A-890B-40C4-94A3-5C185E3BD918}" srcOrd="3" destOrd="0" presId="urn:microsoft.com/office/officeart/2005/8/layout/hierarchy1"/>
    <dgm:cxn modelId="{6FD8B2EE-7434-4A28-A493-343E37BA1534}" type="presParOf" srcId="{E2D9897A-890B-40C4-94A3-5C185E3BD918}" destId="{1CC87A4A-936A-4896-8A54-C733B0CDFB86}" srcOrd="0" destOrd="0" presId="urn:microsoft.com/office/officeart/2005/8/layout/hierarchy1"/>
    <dgm:cxn modelId="{2A36256D-1354-4BBB-95B1-9008B5FA8274}" type="presParOf" srcId="{1CC87A4A-936A-4896-8A54-C733B0CDFB86}" destId="{4747283A-08C7-4E76-8F1A-A6AF14B87F0E}" srcOrd="0" destOrd="0" presId="urn:microsoft.com/office/officeart/2005/8/layout/hierarchy1"/>
    <dgm:cxn modelId="{753A6C20-AEF4-4CC5-8FD7-82D191A736AF}" type="presParOf" srcId="{1CC87A4A-936A-4896-8A54-C733B0CDFB86}" destId="{F90EF73B-08A2-40C7-B446-9808CBEE58ED}" srcOrd="1" destOrd="0" presId="urn:microsoft.com/office/officeart/2005/8/layout/hierarchy1"/>
    <dgm:cxn modelId="{7A36204E-5ADC-436F-9D06-7608A353E3CB}" type="presParOf" srcId="{E2D9897A-890B-40C4-94A3-5C185E3BD918}" destId="{F97D7190-4DB9-4E72-A577-C73C17565E17}" srcOrd="1" destOrd="0" presId="urn:microsoft.com/office/officeart/2005/8/layout/hierarchy1"/>
    <dgm:cxn modelId="{4DE924D4-8305-42D9-9F2A-23E5318AE23F}" type="presParOf" srcId="{89B78D7D-0FC6-4AE4-9073-706CA4244F6A}" destId="{FF2FF588-7973-408B-A0DC-F9DF186E053B}" srcOrd="2" destOrd="0" presId="urn:microsoft.com/office/officeart/2005/8/layout/hierarchy1"/>
    <dgm:cxn modelId="{6F385333-E7F5-4D3E-BA19-5B02C0863EC9}" type="presParOf" srcId="{89B78D7D-0FC6-4AE4-9073-706CA4244F6A}" destId="{DC9C7E1D-D2CD-440F-A0A1-F451555AE0B8}" srcOrd="3" destOrd="0" presId="urn:microsoft.com/office/officeart/2005/8/layout/hierarchy1"/>
    <dgm:cxn modelId="{AC105215-AE60-4013-AFCD-8AAC44C328A5}" type="presParOf" srcId="{DC9C7E1D-D2CD-440F-A0A1-F451555AE0B8}" destId="{5568A0F5-C9F3-4EC2-921F-2B3E36F737AC}" srcOrd="0" destOrd="0" presId="urn:microsoft.com/office/officeart/2005/8/layout/hierarchy1"/>
    <dgm:cxn modelId="{37F7B80B-F38C-403F-8D90-0A1C102DFBDA}" type="presParOf" srcId="{5568A0F5-C9F3-4EC2-921F-2B3E36F737AC}" destId="{AD112009-FCDB-4105-B4F4-5B6DFADD77CB}" srcOrd="0" destOrd="0" presId="urn:microsoft.com/office/officeart/2005/8/layout/hierarchy1"/>
    <dgm:cxn modelId="{6EC8AECC-7AA8-433E-B285-57EBEA58761D}" type="presParOf" srcId="{5568A0F5-C9F3-4EC2-921F-2B3E36F737AC}" destId="{C251E6B1-2750-4C9E-A750-198038DF041F}" srcOrd="1" destOrd="0" presId="urn:microsoft.com/office/officeart/2005/8/layout/hierarchy1"/>
    <dgm:cxn modelId="{1C164EC8-5607-48A3-A5E6-1A19CC962F5C}" type="presParOf" srcId="{DC9C7E1D-D2CD-440F-A0A1-F451555AE0B8}" destId="{67313BCD-2DD8-4B39-A9B8-1A416FF80A50}" srcOrd="1" destOrd="0" presId="urn:microsoft.com/office/officeart/2005/8/layout/hierarchy1"/>
    <dgm:cxn modelId="{1EBE3699-089A-47C3-8C9E-780941B2A391}" type="presParOf" srcId="{67313BCD-2DD8-4B39-A9B8-1A416FF80A50}" destId="{B384C43F-5CAB-458A-8F84-FFBC680FB528}" srcOrd="0" destOrd="0" presId="urn:microsoft.com/office/officeart/2005/8/layout/hierarchy1"/>
    <dgm:cxn modelId="{0DF337A9-48EC-4ABB-A700-526C9B41E18A}" type="presParOf" srcId="{67313BCD-2DD8-4B39-A9B8-1A416FF80A50}" destId="{C24D1EB7-E3FD-4378-884F-6026003F0058}" srcOrd="1" destOrd="0" presId="urn:microsoft.com/office/officeart/2005/8/layout/hierarchy1"/>
    <dgm:cxn modelId="{A05FC944-2A9A-47D4-A932-B93272356547}" type="presParOf" srcId="{C24D1EB7-E3FD-4378-884F-6026003F0058}" destId="{E068C491-9084-4E18-A608-75B03B0DCA3E}" srcOrd="0" destOrd="0" presId="urn:microsoft.com/office/officeart/2005/8/layout/hierarchy1"/>
    <dgm:cxn modelId="{37AE5E07-E0EB-4434-A337-602B5522CC40}" type="presParOf" srcId="{E068C491-9084-4E18-A608-75B03B0DCA3E}" destId="{2652A219-2382-46B3-A9B6-F91E1B583C68}" srcOrd="0" destOrd="0" presId="urn:microsoft.com/office/officeart/2005/8/layout/hierarchy1"/>
    <dgm:cxn modelId="{6CA0047C-1877-4017-9FD0-6ACDCA9F328E}" type="presParOf" srcId="{E068C491-9084-4E18-A608-75B03B0DCA3E}" destId="{BC90790F-2285-4B52-B9D4-27817F5DA329}" srcOrd="1" destOrd="0" presId="urn:microsoft.com/office/officeart/2005/8/layout/hierarchy1"/>
    <dgm:cxn modelId="{A9D0B390-52F7-4527-9C5A-B47F8671054F}" type="presParOf" srcId="{C24D1EB7-E3FD-4378-884F-6026003F0058}" destId="{63565A1F-044C-4119-9485-E09BDE09D4F1}" srcOrd="1" destOrd="0" presId="urn:microsoft.com/office/officeart/2005/8/layout/hierarchy1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51163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573" tIns="45786" rIns="91573" bIns="45786" numCol="1" anchor="t" anchorCtr="0" compatLnSpc="1">
            <a:prstTxWarp prst="textNoShape">
              <a:avLst/>
            </a:prstTxWarp>
          </a:bodyPr>
          <a:lstStyle>
            <a:lvl1pPr defTabSz="915988">
              <a:defRPr sz="1200"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4450" y="0"/>
            <a:ext cx="2951163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573" tIns="45786" rIns="91573" bIns="45786" numCol="1" anchor="t" anchorCtr="0" compatLnSpc="1">
            <a:prstTxWarp prst="textNoShape">
              <a:avLst/>
            </a:prstTxWarp>
          </a:bodyPr>
          <a:lstStyle>
            <a:lvl1pPr algn="r" defTabSz="915988">
              <a:defRPr sz="1200"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5120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47213"/>
            <a:ext cx="2951163" cy="496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573" tIns="45786" rIns="91573" bIns="45786" numCol="1" anchor="b" anchorCtr="0" compatLnSpc="1">
            <a:prstTxWarp prst="textNoShape">
              <a:avLst/>
            </a:prstTxWarp>
          </a:bodyPr>
          <a:lstStyle>
            <a:lvl1pPr defTabSz="915988">
              <a:defRPr sz="1200"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5120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4450" y="9447213"/>
            <a:ext cx="2951163" cy="496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573" tIns="45786" rIns="91573" bIns="45786" numCol="1" anchor="b" anchorCtr="0" compatLnSpc="1">
            <a:prstTxWarp prst="textNoShape">
              <a:avLst/>
            </a:prstTxWarp>
          </a:bodyPr>
          <a:lstStyle>
            <a:lvl1pPr algn="r" defTabSz="915988">
              <a:defRPr sz="1200"/>
            </a:lvl1pPr>
          </a:lstStyle>
          <a:p>
            <a:pPr>
              <a:defRPr/>
            </a:pPr>
            <a:fld id="{38182517-2796-4335-95DC-DBE9BF21C276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51163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573" tIns="45786" rIns="91573" bIns="45786" numCol="1" anchor="t" anchorCtr="0" compatLnSpc="1">
            <a:prstTxWarp prst="textNoShape">
              <a:avLst/>
            </a:prstTxWarp>
          </a:bodyPr>
          <a:lstStyle>
            <a:lvl1pPr defTabSz="915988">
              <a:defRPr sz="1200"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5017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4450" y="0"/>
            <a:ext cx="2951163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573" tIns="45786" rIns="91573" bIns="45786" numCol="1" anchor="t" anchorCtr="0" compatLnSpc="1">
            <a:prstTxWarp prst="textNoShape">
              <a:avLst/>
            </a:prstTxWarp>
          </a:bodyPr>
          <a:lstStyle>
            <a:lvl1pPr algn="r" defTabSz="915988">
              <a:defRPr sz="1200"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41988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919163" y="746125"/>
            <a:ext cx="4972050" cy="372903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018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450" y="4722813"/>
            <a:ext cx="5448300" cy="4476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573" tIns="45786" rIns="91573" bIns="4578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uk-UA" smtClean="0"/>
              <a:t>Образец текста</a:t>
            </a:r>
          </a:p>
          <a:p>
            <a:pPr lvl="1"/>
            <a:r>
              <a:rPr lang="uk-UA" smtClean="0"/>
              <a:t>Второй уровень</a:t>
            </a:r>
          </a:p>
          <a:p>
            <a:pPr lvl="2"/>
            <a:r>
              <a:rPr lang="uk-UA" smtClean="0"/>
              <a:t>Третий уровень</a:t>
            </a:r>
          </a:p>
          <a:p>
            <a:pPr lvl="3"/>
            <a:r>
              <a:rPr lang="uk-UA" smtClean="0"/>
              <a:t>Четвертый уровень</a:t>
            </a:r>
          </a:p>
          <a:p>
            <a:pPr lvl="4"/>
            <a:r>
              <a:rPr lang="uk-UA" smtClean="0"/>
              <a:t>Пятый уровень</a:t>
            </a:r>
          </a:p>
        </p:txBody>
      </p:sp>
      <p:sp>
        <p:nvSpPr>
          <p:cNvPr id="5018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47213"/>
            <a:ext cx="2951163" cy="496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573" tIns="45786" rIns="91573" bIns="45786" numCol="1" anchor="b" anchorCtr="0" compatLnSpc="1">
            <a:prstTxWarp prst="textNoShape">
              <a:avLst/>
            </a:prstTxWarp>
          </a:bodyPr>
          <a:lstStyle>
            <a:lvl1pPr defTabSz="915988">
              <a:defRPr sz="1200"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5018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4450" y="9447213"/>
            <a:ext cx="2951163" cy="496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573" tIns="45786" rIns="91573" bIns="45786" numCol="1" anchor="b" anchorCtr="0" compatLnSpc="1">
            <a:prstTxWarp prst="textNoShape">
              <a:avLst/>
            </a:prstTxWarp>
          </a:bodyPr>
          <a:lstStyle>
            <a:lvl1pPr algn="r" defTabSz="915988">
              <a:defRPr sz="1200"/>
            </a:lvl1pPr>
          </a:lstStyle>
          <a:p>
            <a:pPr>
              <a:defRPr/>
            </a:pPr>
            <a:fld id="{F71CEBF4-2728-49BA-B48F-213C9723AED5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91CF86-B195-4AC8-8405-C80DA3FC6C81}" type="datetime1">
              <a:rPr lang="uk-UA" smtClean="0"/>
              <a:t>14.03.2013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C507489-CDD2-4F8F-8B6C-15D3DDD7A5F7}" type="slidenum">
              <a:rPr lang="uk-UA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3E8BF9C-BCBA-4285-B27B-F6697543846A}" type="datetime1">
              <a:rPr lang="uk-UA" smtClean="0"/>
              <a:t>14.03.2013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7FAD26-84D8-4AD3-8457-8B85DBA4C40C}" type="slidenum">
              <a:rPr lang="uk-UA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EB49939-8015-4B7B-87E2-5AFE31383926}" type="datetime1">
              <a:rPr lang="uk-UA" smtClean="0"/>
              <a:t>14.03.2013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26BA9C2-EC51-4B67-B15C-CF86E1AC6D6D}" type="slidenum">
              <a:rPr lang="uk-UA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90BA915-BE61-4948-862A-98421080E8A8}" type="datetime1">
              <a:rPr lang="uk-UA" smtClean="0"/>
              <a:t>14.03.2013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163D55D-2954-4F12-BCDB-AFC0326DA213}" type="slidenum">
              <a:rPr lang="uk-UA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270292F-5490-4122-A9B0-488143BA678D}" type="datetime1">
              <a:rPr lang="uk-UA" smtClean="0"/>
              <a:t>14.03.2013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227940A-05B0-45A4-9963-2DEAF9AAD77C}" type="slidenum">
              <a:rPr lang="uk-UA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EE0FEA5-32D7-417C-8480-BFC77467E820}" type="datetime1">
              <a:rPr lang="uk-UA" smtClean="0"/>
              <a:t>14.03.2013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E403A9-D87B-41AF-9639-BF9520A4A51B}" type="slidenum">
              <a:rPr lang="uk-UA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AF6A74B-7AFF-446F-833F-933E72D38363}" type="datetime1">
              <a:rPr lang="uk-UA" smtClean="0"/>
              <a:t>14.03.2013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BA481B2-988B-4DE8-B739-98D007E11F0A}" type="slidenum">
              <a:rPr lang="uk-UA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20D5462-EF68-4FD0-8AA0-FF08D1B2A35B}" type="datetime1">
              <a:rPr lang="uk-UA" smtClean="0"/>
              <a:t>14.03.2013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32E232-5B10-4DA2-9216-71C63F781C5F}" type="slidenum">
              <a:rPr lang="uk-UA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AB16931-4888-41C3-BF19-BC08ECB4B9ED}" type="datetime1">
              <a:rPr lang="uk-UA" smtClean="0"/>
              <a:t>14.03.2013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8FD46B-DE7A-4A74-A6B6-3A66C4047EF2}" type="slidenum">
              <a:rPr lang="uk-UA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CBC68F1-91E4-4159-A897-DB4A5A93FD25}" type="datetime1">
              <a:rPr lang="uk-UA" smtClean="0"/>
              <a:t>14.03.2013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CE51B7-89F2-4311-AE77-6B79343FEAD4}" type="slidenum">
              <a:rPr lang="uk-UA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B1C87B3-4992-4AFD-A474-7E869CBF46BC}" type="datetime1">
              <a:rPr lang="uk-UA" smtClean="0"/>
              <a:t>14.03.2013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C5623D-F491-4836-9985-3C91FAC5E29B}" type="slidenum">
              <a:rPr lang="uk-UA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6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uk-UA" smtClean="0"/>
              <a:t>Образец заголовка</a:t>
            </a:r>
          </a:p>
        </p:txBody>
      </p:sp>
      <p:sp>
        <p:nvSpPr>
          <p:cNvPr id="15769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uk-UA" smtClean="0"/>
              <a:t>Образец текста</a:t>
            </a:r>
          </a:p>
          <a:p>
            <a:pPr lvl="1"/>
            <a:r>
              <a:rPr lang="uk-UA" smtClean="0"/>
              <a:t>Второй уровень</a:t>
            </a:r>
          </a:p>
          <a:p>
            <a:pPr lvl="2"/>
            <a:r>
              <a:rPr lang="uk-UA" smtClean="0"/>
              <a:t>Третий уровень</a:t>
            </a:r>
          </a:p>
          <a:p>
            <a:pPr lvl="3"/>
            <a:r>
              <a:rPr lang="uk-UA" smtClean="0"/>
              <a:t>Четвертый уровень</a:t>
            </a:r>
          </a:p>
          <a:p>
            <a:pPr lvl="4"/>
            <a:r>
              <a:rPr lang="uk-UA" smtClean="0"/>
              <a:t>Пятый уровень</a:t>
            </a:r>
          </a:p>
        </p:txBody>
      </p:sp>
      <p:sp>
        <p:nvSpPr>
          <p:cNvPr id="15770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1FC52794-D052-4A02-B5A3-4970BC1FA5BD}" type="datetime1">
              <a:rPr lang="uk-UA" smtClean="0"/>
              <a:t>14.03.2013</a:t>
            </a:fld>
            <a:endParaRPr lang="uk-UA"/>
          </a:p>
        </p:txBody>
      </p:sp>
      <p:sp>
        <p:nvSpPr>
          <p:cNvPr id="15770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uk-UA"/>
          </a:p>
        </p:txBody>
      </p:sp>
      <p:sp>
        <p:nvSpPr>
          <p:cNvPr id="15770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CCF9708-851A-458F-A6D5-5E67D1D6C559}" type="slidenum">
              <a:rPr lang="uk-UA"/>
              <a:pPr/>
              <a:t>‹#›</a:t>
            </a:fld>
            <a:endParaRPr lang="uk-UA"/>
          </a:p>
        </p:txBody>
      </p:sp>
      <p:sp>
        <p:nvSpPr>
          <p:cNvPr id="1026" name="Rectangle 7"/>
          <p:cNvSpPr>
            <a:spLocks noChangeArrowheads="1"/>
          </p:cNvSpPr>
          <p:nvPr userDrawn="1"/>
        </p:nvSpPr>
        <p:spPr bwMode="auto">
          <a:xfrm>
            <a:off x="0" y="6453188"/>
            <a:ext cx="9144000" cy="404812"/>
          </a:xfrm>
          <a:prstGeom prst="rect">
            <a:avLst/>
          </a:prstGeom>
          <a:solidFill>
            <a:srgbClr val="64B48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ru-RU" sz="1600" b="1">
              <a:solidFill>
                <a:schemeClr val="bg1"/>
              </a:solidFill>
              <a:latin typeface="Garamond" pitchFamily="18" charset="0"/>
            </a:endParaRPr>
          </a:p>
        </p:txBody>
      </p:sp>
      <p:sp>
        <p:nvSpPr>
          <p:cNvPr id="1032" name="Rectangle 8"/>
          <p:cNvSpPr>
            <a:spLocks noChangeArrowheads="1"/>
          </p:cNvSpPr>
          <p:nvPr userDrawn="1"/>
        </p:nvSpPr>
        <p:spPr bwMode="auto">
          <a:xfrm>
            <a:off x="0" y="0"/>
            <a:ext cx="9144000" cy="260350"/>
          </a:xfrm>
          <a:prstGeom prst="rect">
            <a:avLst/>
          </a:prstGeom>
          <a:solidFill>
            <a:srgbClr val="64B48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uk-UA">
                <a:solidFill>
                  <a:schemeClr val="bg1"/>
                </a:solidFill>
                <a:latin typeface="Garamond" pitchFamily="18" charset="0"/>
              </a:rPr>
              <a:t>	   	                      </a:t>
            </a:r>
            <a:r>
              <a:rPr lang="uk-UA" b="1">
                <a:solidFill>
                  <a:schemeClr val="bg1"/>
                </a:solidFill>
                <a:latin typeface="Garamond" pitchFamily="18" charset="0"/>
              </a:rPr>
              <a:t>Національний банк України</a:t>
            </a:r>
          </a:p>
        </p:txBody>
      </p:sp>
      <p:pic>
        <p:nvPicPr>
          <p:cNvPr id="157705" name="Picture 14" descr="vip4"/>
          <p:cNvPicPr>
            <a:picLocks noChangeAspect="1" noChangeArrowheads="1"/>
          </p:cNvPicPr>
          <p:nvPr userDrawn="1"/>
        </p:nvPicPr>
        <p:blipFill>
          <a:blip r:embed="rId13">
            <a:lum bright="24000"/>
          </a:blip>
          <a:srcRect/>
          <a:stretch>
            <a:fillRect/>
          </a:stretch>
        </p:blipFill>
        <p:spPr bwMode="auto">
          <a:xfrm>
            <a:off x="8243888" y="485775"/>
            <a:ext cx="884237" cy="639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4" name="Rectangle 18"/>
          <p:cNvSpPr>
            <a:spLocks noChangeArrowheads="1"/>
          </p:cNvSpPr>
          <p:nvPr userDrawn="1"/>
        </p:nvSpPr>
        <p:spPr bwMode="auto">
          <a:xfrm>
            <a:off x="0" y="260350"/>
            <a:ext cx="9144000" cy="107950"/>
          </a:xfrm>
          <a:prstGeom prst="rect">
            <a:avLst/>
          </a:prstGeom>
          <a:gradFill rotWithShape="1">
            <a:gsLst>
              <a:gs pos="0">
                <a:srgbClr val="64B48C"/>
              </a:gs>
              <a:gs pos="100000">
                <a:schemeClr val="bg1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uk-UA" b="1">
              <a:solidFill>
                <a:srgbClr val="666699"/>
              </a:solidFill>
              <a:latin typeface="Garamond" pitchFamily="18" charset="0"/>
            </a:endParaRPr>
          </a:p>
        </p:txBody>
      </p:sp>
      <p:sp>
        <p:nvSpPr>
          <p:cNvPr id="1035" name="Rectangle 20"/>
          <p:cNvSpPr>
            <a:spLocks noChangeArrowheads="1"/>
          </p:cNvSpPr>
          <p:nvPr userDrawn="1"/>
        </p:nvSpPr>
        <p:spPr bwMode="auto">
          <a:xfrm>
            <a:off x="0" y="6453188"/>
            <a:ext cx="9144000" cy="10795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rgbClr val="64B48C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uk-UA" b="1">
              <a:solidFill>
                <a:srgbClr val="666699"/>
              </a:solidFill>
              <a:latin typeface="Garamond" pitchFamily="18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hdr="0" ftr="0" dt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677150" y="6483350"/>
            <a:ext cx="1235075" cy="268288"/>
          </a:xfrm>
          <a:noFill/>
        </p:spPr>
        <p:txBody>
          <a:bodyPr/>
          <a:lstStyle/>
          <a:p>
            <a:fld id="{C0A24A5D-01D7-489F-BE13-9596C2A814E1}" type="slidenum">
              <a:rPr lang="uk-UA" b="1">
                <a:solidFill>
                  <a:schemeClr val="bg1"/>
                </a:solidFill>
                <a:latin typeface="Garamond" pitchFamily="18" charset="0"/>
              </a:rPr>
              <a:pPr/>
              <a:t>1</a:t>
            </a:fld>
            <a:endParaRPr lang="uk-UA" b="1">
              <a:solidFill>
                <a:schemeClr val="bg1"/>
              </a:solidFill>
              <a:latin typeface="Garamond" pitchFamily="18" charset="0"/>
            </a:endParaRPr>
          </a:p>
        </p:txBody>
      </p:sp>
      <p:pic>
        <p:nvPicPr>
          <p:cNvPr id="2052" name="Picture 16" descr="image003"/>
          <p:cNvPicPr>
            <a:picLocks noChangeAspect="1" noChangeArrowheads="1"/>
          </p:cNvPicPr>
          <p:nvPr/>
        </p:nvPicPr>
        <p:blipFill>
          <a:blip r:embed="rId2">
            <a:lum bright="38000" contrast="-44000"/>
          </a:blip>
          <a:srcRect/>
          <a:stretch>
            <a:fillRect/>
          </a:stretch>
        </p:blipFill>
        <p:spPr bwMode="auto">
          <a:xfrm>
            <a:off x="6011863" y="2133600"/>
            <a:ext cx="3060700" cy="424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45" name="Rectangle 97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4940312"/>
          </a:xfrm>
        </p:spPr>
        <p:txBody>
          <a:bodyPr/>
          <a:lstStyle/>
          <a:p>
            <a:r>
              <a:rPr lang="ru-RU" dirty="0" smtClean="0">
                <a:solidFill>
                  <a:srgbClr val="006600"/>
                </a:solidFill>
              </a:rPr>
              <a:t>Новый инструмент –банковские </a:t>
            </a:r>
            <a:r>
              <a:rPr lang="ru-RU" dirty="0" smtClean="0">
                <a:solidFill>
                  <a:srgbClr val="006600"/>
                </a:solidFill>
              </a:rPr>
              <a:t>финансовые</a:t>
            </a:r>
            <a:r>
              <a:rPr lang="ru-RU" dirty="0">
                <a:solidFill>
                  <a:srgbClr val="006600"/>
                </a:solidFill>
              </a:rPr>
              <a:t> </a:t>
            </a:r>
            <a:r>
              <a:rPr lang="ru-RU" dirty="0" smtClean="0">
                <a:solidFill>
                  <a:srgbClr val="006600"/>
                </a:solidFill>
              </a:rPr>
              <a:t>векселя в форме электронных документов</a:t>
            </a:r>
            <a:endParaRPr lang="ru-RU" dirty="0">
              <a:solidFill>
                <a:srgbClr val="006600"/>
              </a:solidFill>
            </a:endParaRPr>
          </a:p>
        </p:txBody>
      </p:sp>
      <p:sp>
        <p:nvSpPr>
          <p:cNvPr id="2146" name="Rectangle 98"/>
          <p:cNvSpPr>
            <a:spLocks noGrp="1" noChangeArrowheads="1"/>
          </p:cNvSpPr>
          <p:nvPr>
            <p:ph type="body" idx="1"/>
          </p:nvPr>
        </p:nvSpPr>
        <p:spPr>
          <a:xfrm>
            <a:off x="457200" y="5857892"/>
            <a:ext cx="8229600" cy="268271"/>
          </a:xfrm>
        </p:spPr>
        <p:txBody>
          <a:bodyPr/>
          <a:lstStyle/>
          <a:p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sz="3600" dirty="0" smtClean="0">
                <a:solidFill>
                  <a:srgbClr val="006600"/>
                </a:solidFill>
              </a:rPr>
              <a:t>1. Мировой опыт (1)</a:t>
            </a:r>
            <a:endParaRPr lang="ru-RU" sz="3600" dirty="0">
              <a:solidFill>
                <a:srgbClr val="0066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1800" dirty="0" smtClean="0"/>
              <a:t>В последние годы в мире все шире применяются инструменты в виде электронных передаваемых записей.</a:t>
            </a:r>
          </a:p>
          <a:p>
            <a:r>
              <a:rPr lang="ru-RU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Под </a:t>
            </a:r>
            <a:r>
              <a:rPr lang="ru-RU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"электронной передаваемой записью" обычно </a:t>
            </a:r>
            <a:r>
              <a:rPr lang="ru-RU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понимается электронный </a:t>
            </a:r>
            <a:r>
              <a:rPr lang="ru-RU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эквивалент как переводного инструмента, так </a:t>
            </a:r>
            <a:r>
              <a:rPr lang="ru-RU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и товарораспорядительного </a:t>
            </a:r>
            <a:r>
              <a:rPr lang="ru-RU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документа. Термин "электронная </a:t>
            </a:r>
            <a:r>
              <a:rPr lang="ru-RU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передаваемая запись</a:t>
            </a:r>
            <a:r>
              <a:rPr lang="ru-RU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" используется вместо слова "документ" с целью обратить </a:t>
            </a:r>
            <a:r>
              <a:rPr lang="ru-RU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особое внимание </a:t>
            </a:r>
            <a:r>
              <a:rPr lang="ru-RU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на его цифровой характер</a:t>
            </a:r>
            <a:r>
              <a:rPr lang="ru-RU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</a:p>
          <a:p>
            <a:endParaRPr lang="ru-RU" sz="1800" dirty="0"/>
          </a:p>
          <a:p>
            <a:r>
              <a:rPr lang="ru-RU" sz="1800" dirty="0" smtClean="0"/>
              <a:t>Источник: </a:t>
            </a:r>
            <a:r>
              <a:rPr lang="en-US" sz="1800" i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A/CN.9/WG.IV/WP.118</a:t>
            </a:r>
            <a:r>
              <a:rPr lang="ru-RU" sz="1800" i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</a:t>
            </a:r>
            <a:r>
              <a:rPr lang="ru-RU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«</a:t>
            </a:r>
            <a:r>
              <a:rPr lang="ru-RU" sz="1800" i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Правовые </a:t>
            </a:r>
            <a:r>
              <a:rPr lang="ru-RU" sz="1800" i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вопросы, связанные с </a:t>
            </a:r>
            <a:r>
              <a:rPr lang="ru-RU" sz="1800" i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использованием электронных </a:t>
            </a:r>
            <a:r>
              <a:rPr lang="ru-RU" sz="1800" i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передаваемых </a:t>
            </a:r>
            <a:r>
              <a:rPr lang="ru-RU" sz="1800" i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записей», </a:t>
            </a:r>
            <a:r>
              <a:rPr lang="ru-RU" sz="1800" i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Комиссия Организации Объединенных </a:t>
            </a:r>
            <a:r>
              <a:rPr lang="ru-RU" sz="1800" i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Наций по </a:t>
            </a:r>
            <a:r>
              <a:rPr lang="ru-RU" sz="1800" i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праву международной </a:t>
            </a:r>
            <a:r>
              <a:rPr lang="ru-RU" sz="1800" i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торговли, Рабочая </a:t>
            </a:r>
            <a:r>
              <a:rPr lang="ru-RU" sz="1800" i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группа IV (Электронная </a:t>
            </a:r>
            <a:r>
              <a:rPr lang="ru-RU" sz="1800" i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торговля), Сорок </a:t>
            </a:r>
            <a:r>
              <a:rPr lang="ru-RU" sz="1800" i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шестая </a:t>
            </a:r>
            <a:r>
              <a:rPr lang="ru-RU" sz="1800" i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сессия, Вена</a:t>
            </a:r>
            <a:r>
              <a:rPr lang="ru-RU" sz="1800" i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29 октября – 2 ноября 2012 </a:t>
            </a:r>
            <a:r>
              <a:rPr lang="ru-RU" sz="1800" i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года (</a:t>
            </a:r>
            <a:r>
              <a:rPr lang="en-US" sz="1800" i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http://www.uncitral.org/uncitral/ru/commission/working_groups/4Electronic_Commerce.html</a:t>
            </a:r>
            <a:r>
              <a:rPr lang="ru-RU" sz="1800" i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)</a:t>
            </a:r>
          </a:p>
          <a:p>
            <a:endParaRPr lang="ru-RU" sz="1800" i="1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7FAD26-84D8-4AD3-8457-8B85DBA4C40C}" type="slidenum">
              <a:rPr lang="uk-UA" smtClean="0"/>
              <a:pPr/>
              <a:t>2</a:t>
            </a:fld>
            <a:endParaRPr lang="uk-U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sz="3600" dirty="0">
                <a:solidFill>
                  <a:srgbClr val="006600"/>
                </a:solidFill>
              </a:rPr>
              <a:t>1. Мировой опыт (2)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	</a:t>
            </a:r>
            <a:r>
              <a:rPr lang="ru-RU" sz="1800" b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Для </a:t>
            </a:r>
            <a:r>
              <a:rPr lang="ru-RU" sz="1800" b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регулирования финансовых операций </a:t>
            </a:r>
            <a:r>
              <a:rPr lang="ru-RU" sz="1800" b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в различных странах мира приняты следующие нормативные </a:t>
            </a:r>
            <a:r>
              <a:rPr lang="ru-RU" sz="1800" b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акты: </a:t>
            </a:r>
            <a:endParaRPr lang="ru-RU" sz="1800" b="1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>
              <a:buFont typeface="Wingdings" pitchFamily="2" charset="2"/>
              <a:buChar char="§"/>
            </a:pPr>
            <a:r>
              <a:rPr lang="ru-RU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Закон </a:t>
            </a:r>
            <a:r>
              <a:rPr lang="ru-RU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о записанных в электронной форме </a:t>
            </a:r>
            <a:r>
              <a:rPr lang="ru-RU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денежных требованиях </a:t>
            </a:r>
            <a:r>
              <a:rPr lang="ru-RU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(ЗЭДТ) (закон № 102 от 2007 года), </a:t>
            </a:r>
            <a:r>
              <a:rPr lang="ru-RU" sz="1800" b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Япония</a:t>
            </a:r>
            <a:r>
              <a:rPr lang="ru-RU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; </a:t>
            </a:r>
          </a:p>
          <a:p>
            <a:pPr>
              <a:buFont typeface="Wingdings" pitchFamily="2" charset="2"/>
              <a:buChar char="§"/>
            </a:pPr>
            <a:r>
              <a:rPr lang="ru-RU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Закон </a:t>
            </a:r>
            <a:r>
              <a:rPr lang="ru-RU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о выдаче </a:t>
            </a:r>
            <a:r>
              <a:rPr lang="ru-RU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и обращении </a:t>
            </a:r>
            <a:r>
              <a:rPr lang="ru-RU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электронных переводных векселей и простых </a:t>
            </a:r>
            <a:r>
              <a:rPr lang="ru-RU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векселей (закон </a:t>
            </a:r>
            <a:r>
              <a:rPr lang="ru-RU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№ 7197 от 22 марта 2004 года с последующими поправками</a:t>
            </a:r>
            <a:r>
              <a:rPr lang="ru-RU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), </a:t>
            </a:r>
            <a:r>
              <a:rPr lang="ru-RU" sz="1800" b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Республика </a:t>
            </a:r>
            <a:r>
              <a:rPr lang="ru-RU" sz="1800" b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Корея</a:t>
            </a:r>
            <a:r>
              <a:rPr lang="ru-RU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; </a:t>
            </a:r>
            <a:endParaRPr lang="ru-RU" sz="18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>
              <a:buFont typeface="Wingdings" pitchFamily="2" charset="2"/>
              <a:buChar char="§"/>
            </a:pPr>
            <a:r>
              <a:rPr lang="ru-RU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статья </a:t>
            </a:r>
            <a:r>
              <a:rPr lang="ru-RU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7 (Товарораспорядительный документ) </a:t>
            </a:r>
            <a:r>
              <a:rPr lang="ru-RU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Единого торгового </a:t>
            </a:r>
            <a:r>
              <a:rPr lang="ru-RU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кодекса (ЕТК) </a:t>
            </a:r>
            <a:r>
              <a:rPr lang="ru-RU" sz="1800" b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Соединенных Штатов Америки</a:t>
            </a:r>
            <a:r>
              <a:rPr lang="ru-RU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; </a:t>
            </a:r>
            <a:endParaRPr lang="ru-RU" sz="18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>
              <a:buFont typeface="Wingdings" pitchFamily="2" charset="2"/>
              <a:buChar char="§"/>
            </a:pPr>
            <a:r>
              <a:rPr lang="ru-RU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статья 9 (Обеспеченные </a:t>
            </a:r>
            <a:r>
              <a:rPr lang="ru-RU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сделки) ЕТК; </a:t>
            </a:r>
            <a:endParaRPr lang="ru-RU" sz="18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>
              <a:buFont typeface="Wingdings" pitchFamily="2" charset="2"/>
              <a:buChar char="§"/>
            </a:pPr>
            <a:r>
              <a:rPr lang="ru-RU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раздел </a:t>
            </a:r>
            <a:r>
              <a:rPr lang="ru-RU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16 Единообразного закона </a:t>
            </a:r>
            <a:r>
              <a:rPr lang="ru-RU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об электронных </a:t>
            </a:r>
            <a:r>
              <a:rPr lang="ru-RU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сделках (</a:t>
            </a:r>
            <a:r>
              <a:rPr lang="ru-RU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ЕЗЭС) </a:t>
            </a:r>
            <a:r>
              <a:rPr lang="ru-RU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Соединенных Штатов; </a:t>
            </a:r>
            <a:endParaRPr lang="ru-RU" sz="1800" dirty="0"/>
          </a:p>
          <a:p>
            <a:pPr>
              <a:buFont typeface="Wingdings" pitchFamily="2" charset="2"/>
              <a:buChar char="§"/>
            </a:pPr>
            <a:r>
              <a:rPr lang="ru-RU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раздел </a:t>
            </a:r>
            <a:r>
              <a:rPr lang="ru-RU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7 (</a:t>
            </a:r>
            <a:r>
              <a:rPr lang="ru-RU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Сельское хозяйство</a:t>
            </a:r>
            <a:r>
              <a:rPr lang="ru-RU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) Кодекса федеральных положений Соединенных Штатов </a:t>
            </a:r>
            <a:r>
              <a:rPr lang="ru-RU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Америки, прежде </a:t>
            </a:r>
            <a:r>
              <a:rPr lang="ru-RU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всего часть, касающаяся электронных складских расписок (часть </a:t>
            </a:r>
            <a:r>
              <a:rPr lang="ru-RU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735:положения </a:t>
            </a:r>
            <a:r>
              <a:rPr lang="ru-RU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Закона о складской деятельности США).</a:t>
            </a:r>
            <a:endParaRPr lang="ru-RU" sz="18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7FAD26-84D8-4AD3-8457-8B85DBA4C40C}" type="slidenum">
              <a:rPr lang="uk-UA" smtClean="0"/>
              <a:pPr/>
              <a:t>3</a:t>
            </a:fld>
            <a:endParaRPr lang="uk-U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sz="3600" dirty="0">
                <a:solidFill>
                  <a:srgbClr val="006600"/>
                </a:solidFill>
              </a:rPr>
              <a:t>1. Мировой опыт (3)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в </a:t>
            </a:r>
            <a:r>
              <a:rPr lang="ru-RU" sz="1800" b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Китае</a:t>
            </a:r>
            <a:r>
              <a:rPr lang="ru-RU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в 2009 </a:t>
            </a:r>
            <a:r>
              <a:rPr lang="ru-RU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году </a:t>
            </a:r>
            <a:r>
              <a:rPr lang="ru-RU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были приняты Административные </a:t>
            </a:r>
            <a:r>
              <a:rPr lang="ru-RU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правила функционирования </a:t>
            </a:r>
            <a:r>
              <a:rPr lang="ru-RU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электронных коммерческих переводных векселей, а </a:t>
            </a:r>
            <a:r>
              <a:rPr lang="ru-RU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также Административные </a:t>
            </a:r>
            <a:r>
              <a:rPr lang="ru-RU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правила функционирования системы </a:t>
            </a:r>
            <a:r>
              <a:rPr lang="ru-RU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электронных коммерческих </a:t>
            </a:r>
            <a:r>
              <a:rPr lang="ru-RU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простых векселей, которая в октябре 2009 года была внедрена </a:t>
            </a:r>
            <a:r>
              <a:rPr lang="ru-RU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в Народном </a:t>
            </a:r>
            <a:r>
              <a:rPr lang="ru-RU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банке Китая для содействия развитию коммерческой </a:t>
            </a:r>
            <a:r>
              <a:rPr lang="ru-RU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деловой деятельности </a:t>
            </a:r>
            <a:r>
              <a:rPr lang="ru-RU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 использованием простых векселей, а также снижению </a:t>
            </a:r>
            <a:r>
              <a:rPr lang="ru-RU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расходов на </a:t>
            </a:r>
            <a:r>
              <a:rPr lang="ru-RU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обработку данных и рисков</a:t>
            </a:r>
            <a:r>
              <a:rPr lang="ru-RU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</a:p>
          <a:p>
            <a:r>
              <a:rPr lang="ru-RU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В </a:t>
            </a:r>
            <a:r>
              <a:rPr lang="ru-RU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развивающихся странах </a:t>
            </a:r>
            <a:r>
              <a:rPr lang="ru-RU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(</a:t>
            </a:r>
            <a:r>
              <a:rPr lang="ru-RU" sz="1800" b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Бразилия, Индия, Южная Африка, Гана, Уганда, Эфиопия</a:t>
            </a:r>
            <a:r>
              <a:rPr lang="ru-RU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) использование </a:t>
            </a:r>
            <a:r>
              <a:rPr lang="ru-RU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электронных </a:t>
            </a:r>
            <a:r>
              <a:rPr lang="ru-RU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передаваемых записей </a:t>
            </a:r>
            <a:r>
              <a:rPr lang="ru-RU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связано главным образом с электронными складскими </a:t>
            </a:r>
            <a:r>
              <a:rPr lang="ru-RU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расписками, которые </a:t>
            </a:r>
            <a:r>
              <a:rPr lang="ru-RU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считаются эффективным средством обеспечения </a:t>
            </a:r>
            <a:r>
              <a:rPr lang="ru-RU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фермеров финансированием</a:t>
            </a:r>
            <a:r>
              <a:rPr lang="ru-RU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и поэтому в долгосрочном плане способствует </a:t>
            </a:r>
            <a:r>
              <a:rPr lang="ru-RU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обеспечению продовольственной </a:t>
            </a:r>
            <a:r>
              <a:rPr lang="ru-RU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безопасности на более прогнозируемой и </a:t>
            </a:r>
            <a:r>
              <a:rPr lang="ru-RU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устойчивой основе.</a:t>
            </a:r>
            <a:endParaRPr lang="ru-RU" sz="18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7FAD26-84D8-4AD3-8457-8B85DBA4C40C}" type="slidenum">
              <a:rPr lang="uk-UA" smtClean="0"/>
              <a:pPr/>
              <a:t>4</a:t>
            </a:fld>
            <a:endParaRPr lang="uk-U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sz="3200" dirty="0" smtClean="0">
                <a:solidFill>
                  <a:srgbClr val="006600"/>
                </a:solidFill>
              </a:rPr>
              <a:t>2. 	Б</a:t>
            </a:r>
            <a:r>
              <a:rPr lang="ru-RU" sz="3200" dirty="0" smtClean="0">
                <a:solidFill>
                  <a:srgbClr val="006600"/>
                </a:solidFill>
              </a:rPr>
              <a:t>анковский ф</a:t>
            </a:r>
            <a:r>
              <a:rPr lang="ru-RU" sz="3200" dirty="0" smtClean="0">
                <a:solidFill>
                  <a:srgbClr val="006600"/>
                </a:solidFill>
              </a:rPr>
              <a:t>инансовый вексель в 	форме электронного документа (1)</a:t>
            </a:r>
            <a:endParaRPr lang="ru-RU" sz="3200" dirty="0">
              <a:solidFill>
                <a:srgbClr val="0066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sz="1800" dirty="0" smtClean="0"/>
              <a:t>	</a:t>
            </a:r>
          </a:p>
          <a:p>
            <a:pPr>
              <a:buNone/>
            </a:pPr>
            <a:r>
              <a:rPr lang="ru-RU" sz="1800" dirty="0" smtClean="0"/>
              <a:t>	«</a:t>
            </a:r>
            <a:r>
              <a:rPr lang="ru-RU" sz="2400" dirty="0" smtClean="0"/>
              <a:t>14.1.1761. </a:t>
            </a:r>
            <a:r>
              <a:rPr lang="ru-RU" sz="2400" dirty="0" err="1" smtClean="0"/>
              <a:t>фінансовий</a:t>
            </a:r>
            <a:r>
              <a:rPr lang="ru-RU" sz="2400" dirty="0" smtClean="0"/>
              <a:t> вексель - </a:t>
            </a:r>
            <a:r>
              <a:rPr lang="ru-RU" sz="2400" dirty="0" err="1" smtClean="0"/>
              <a:t>цінний</a:t>
            </a:r>
            <a:r>
              <a:rPr lang="ru-RU" sz="2400" dirty="0" smtClean="0"/>
              <a:t> </a:t>
            </a:r>
            <a:r>
              <a:rPr lang="ru-RU" sz="2400" dirty="0" err="1" smtClean="0"/>
              <a:t>папір</a:t>
            </a:r>
            <a:r>
              <a:rPr lang="ru-RU" sz="2400" dirty="0" smtClean="0"/>
              <a:t>, </a:t>
            </a:r>
            <a:r>
              <a:rPr lang="ru-RU" sz="2400" dirty="0" err="1" smtClean="0"/>
              <a:t>що</a:t>
            </a:r>
            <a:r>
              <a:rPr lang="ru-RU" sz="2400" dirty="0" smtClean="0"/>
              <a:t> </a:t>
            </a:r>
            <a:r>
              <a:rPr lang="ru-RU" sz="2400" dirty="0" err="1" smtClean="0"/>
              <a:t>посвідчує</a:t>
            </a:r>
            <a:r>
              <a:rPr lang="ru-RU" sz="2400" dirty="0" smtClean="0"/>
              <a:t> </a:t>
            </a:r>
            <a:r>
              <a:rPr lang="ru-RU" sz="2400" dirty="0" err="1" smtClean="0"/>
              <a:t>зобов'язання</a:t>
            </a:r>
            <a:r>
              <a:rPr lang="ru-RU" sz="2400" dirty="0" smtClean="0"/>
              <a:t> </a:t>
            </a:r>
            <a:r>
              <a:rPr lang="ru-RU" sz="2400" dirty="0" err="1" smtClean="0"/>
              <a:t>банківської</a:t>
            </a:r>
            <a:r>
              <a:rPr lang="ru-RU" sz="2400" dirty="0" smtClean="0"/>
              <a:t> установи, у тому </a:t>
            </a:r>
            <a:r>
              <a:rPr lang="ru-RU" sz="2400" dirty="0" err="1" smtClean="0"/>
              <a:t>числі</a:t>
            </a:r>
            <a:r>
              <a:rPr lang="ru-RU" sz="2400" dirty="0" smtClean="0"/>
              <a:t> </a:t>
            </a:r>
            <a:r>
              <a:rPr lang="ru-RU" sz="2400" dirty="0" err="1" smtClean="0"/>
              <a:t>центральний</a:t>
            </a:r>
            <a:r>
              <a:rPr lang="ru-RU" sz="2400" dirty="0" smtClean="0"/>
              <a:t> орган </a:t>
            </a:r>
            <a:r>
              <a:rPr lang="ru-RU" sz="2400" dirty="0" err="1" smtClean="0"/>
              <a:t>виконавчої</a:t>
            </a:r>
            <a:r>
              <a:rPr lang="ru-RU" sz="2400" dirty="0" smtClean="0"/>
              <a:t> </a:t>
            </a:r>
            <a:r>
              <a:rPr lang="ru-RU" sz="2400" dirty="0" err="1" smtClean="0"/>
              <a:t>влади</a:t>
            </a:r>
            <a:r>
              <a:rPr lang="ru-RU" sz="2400" dirty="0" smtClean="0"/>
              <a:t>, </a:t>
            </a:r>
            <a:r>
              <a:rPr lang="ru-RU" sz="2400" dirty="0" err="1" smtClean="0"/>
              <a:t>що</a:t>
            </a:r>
            <a:r>
              <a:rPr lang="ru-RU" sz="2400" dirty="0" smtClean="0"/>
              <a:t> </a:t>
            </a:r>
            <a:r>
              <a:rPr lang="ru-RU" sz="2400" dirty="0" err="1" smtClean="0"/>
              <a:t>здійснює</a:t>
            </a:r>
            <a:r>
              <a:rPr lang="ru-RU" sz="2400" dirty="0" smtClean="0"/>
              <a:t> </a:t>
            </a:r>
            <a:r>
              <a:rPr lang="ru-RU" sz="2400" dirty="0" err="1" smtClean="0"/>
              <a:t>казначейське</a:t>
            </a:r>
            <a:r>
              <a:rPr lang="ru-RU" sz="2400" dirty="0" smtClean="0"/>
              <a:t> </a:t>
            </a:r>
            <a:r>
              <a:rPr lang="ru-RU" sz="2400" dirty="0" err="1" smtClean="0"/>
              <a:t>обслуговування</a:t>
            </a:r>
            <a:r>
              <a:rPr lang="ru-RU" sz="2400" dirty="0" smtClean="0"/>
              <a:t> </a:t>
            </a:r>
            <a:r>
              <a:rPr lang="ru-RU" sz="2400" dirty="0" err="1" smtClean="0"/>
              <a:t>бюджетних</a:t>
            </a:r>
            <a:r>
              <a:rPr lang="ru-RU" sz="2400" dirty="0" smtClean="0"/>
              <a:t> </a:t>
            </a:r>
            <a:r>
              <a:rPr lang="ru-RU" sz="2400" dirty="0" err="1" smtClean="0"/>
              <a:t>коштів</a:t>
            </a:r>
            <a:r>
              <a:rPr lang="ru-RU" sz="2400" dirty="0" smtClean="0"/>
              <a:t>, </a:t>
            </a:r>
            <a:r>
              <a:rPr lang="ru-RU" sz="2400" dirty="0" err="1" smtClean="0"/>
              <a:t>який</a:t>
            </a:r>
            <a:r>
              <a:rPr lang="ru-RU" sz="2400" dirty="0" smtClean="0"/>
              <a:t> </a:t>
            </a:r>
            <a:r>
              <a:rPr lang="ru-RU" sz="2400" dirty="0" err="1" smtClean="0"/>
              <a:t>випускається</a:t>
            </a:r>
            <a:r>
              <a:rPr lang="ru-RU" sz="2400" dirty="0" smtClean="0"/>
              <a:t> в </a:t>
            </a:r>
            <a:r>
              <a:rPr lang="ru-RU" sz="2400" dirty="0" err="1" smtClean="0"/>
              <a:t>бездокументарній</a:t>
            </a:r>
            <a:r>
              <a:rPr lang="ru-RU" sz="2400" dirty="0" smtClean="0"/>
              <a:t> </a:t>
            </a:r>
            <a:r>
              <a:rPr lang="ru-RU" sz="2400" dirty="0" err="1" smtClean="0"/>
              <a:t>формі</a:t>
            </a:r>
            <a:r>
              <a:rPr lang="ru-RU" sz="2400" dirty="0" smtClean="0"/>
              <a:t> </a:t>
            </a:r>
            <a:r>
              <a:rPr lang="ru-RU" sz="2400" dirty="0" err="1" smtClean="0"/>
              <a:t>з</a:t>
            </a:r>
            <a:r>
              <a:rPr lang="ru-RU" sz="2400" dirty="0" smtClean="0"/>
              <a:t> метою </a:t>
            </a:r>
            <a:r>
              <a:rPr lang="ru-RU" sz="2400" dirty="0" err="1" smtClean="0"/>
              <a:t>оформлення</a:t>
            </a:r>
            <a:r>
              <a:rPr lang="ru-RU" sz="2400" dirty="0" smtClean="0"/>
              <a:t> </a:t>
            </a:r>
            <a:r>
              <a:rPr lang="ru-RU" sz="2400" dirty="0" err="1" smtClean="0"/>
              <a:t>наявної</a:t>
            </a:r>
            <a:r>
              <a:rPr lang="ru-RU" sz="2400" dirty="0" smtClean="0"/>
              <a:t> </a:t>
            </a:r>
            <a:r>
              <a:rPr lang="ru-RU" sz="2400" dirty="0" err="1" smtClean="0"/>
              <a:t>заборгованості</a:t>
            </a:r>
            <a:r>
              <a:rPr lang="ru-RU" sz="2400" dirty="0" smtClean="0"/>
              <a:t>, у тому </a:t>
            </a:r>
            <a:r>
              <a:rPr lang="ru-RU" sz="2400" dirty="0" err="1" smtClean="0"/>
              <a:t>числі</a:t>
            </a:r>
            <a:r>
              <a:rPr lang="ru-RU" sz="2400" dirty="0" smtClean="0"/>
              <a:t> Державного бюджету </a:t>
            </a:r>
            <a:r>
              <a:rPr lang="ru-RU" sz="2400" dirty="0" err="1" smtClean="0"/>
              <a:t>України</a:t>
            </a:r>
            <a:r>
              <a:rPr lang="ru-RU" sz="2400" dirty="0" smtClean="0"/>
              <a:t>.»</a:t>
            </a:r>
          </a:p>
          <a:p>
            <a:pPr>
              <a:buNone/>
            </a:pPr>
            <a:r>
              <a:rPr lang="ru-RU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	</a:t>
            </a:r>
            <a:r>
              <a:rPr lang="ru-RU" sz="2400" i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(</a:t>
            </a:r>
            <a:r>
              <a:rPr lang="ru-RU" sz="2400" i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Кодекс </a:t>
            </a:r>
            <a:r>
              <a:rPr lang="ru-RU" sz="2400" i="1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податковий</a:t>
            </a:r>
            <a:r>
              <a:rPr lang="ru-RU" sz="2400" i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ВР </a:t>
            </a:r>
            <a:r>
              <a:rPr lang="ru-RU" sz="2400" i="1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України</a:t>
            </a:r>
            <a:r>
              <a:rPr lang="ru-RU" sz="2400" i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ru-RU" sz="2400" i="1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від</a:t>
            </a:r>
            <a:r>
              <a:rPr lang="ru-RU" sz="2400" i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02.12.2010, № 2755-VI "</a:t>
            </a:r>
            <a:r>
              <a:rPr lang="ru-RU" sz="2400" i="1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Податковий</a:t>
            </a:r>
            <a:r>
              <a:rPr lang="ru-RU" sz="2400" i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кодекс </a:t>
            </a:r>
            <a:r>
              <a:rPr lang="ru-RU" sz="2400" i="1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України</a:t>
            </a:r>
            <a:r>
              <a:rPr lang="ru-RU" sz="2400" i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")</a:t>
            </a:r>
          </a:p>
          <a:p>
            <a:pPr>
              <a:buNone/>
            </a:pPr>
            <a:endParaRPr lang="ru-RU" sz="1800" i="1" dirty="0"/>
          </a:p>
          <a:p>
            <a:pPr>
              <a:buNone/>
            </a:pPr>
            <a:endParaRPr lang="ru-RU" sz="1800" i="1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7FAD26-84D8-4AD3-8457-8B85DBA4C40C}" type="slidenum">
              <a:rPr lang="uk-UA" smtClean="0"/>
              <a:pPr/>
              <a:t>5</a:t>
            </a:fld>
            <a:endParaRPr lang="uk-U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sz="3200" dirty="0" smtClean="0">
                <a:solidFill>
                  <a:srgbClr val="006600"/>
                </a:solidFill>
              </a:rPr>
              <a:t>2. 	Банковский финансовый вексель в   	форме электронного документа (2)</a:t>
            </a:r>
            <a:endParaRPr lang="ru-RU" sz="3200" dirty="0">
              <a:solidFill>
                <a:srgbClr val="0066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	«</a:t>
            </a:r>
            <a:r>
              <a:rPr lang="ru-RU" sz="18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Стаття</a:t>
            </a:r>
            <a:r>
              <a:rPr lang="ru-RU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14. Вексель</a:t>
            </a:r>
          </a:p>
          <a:p>
            <a:pPr>
              <a:buNone/>
            </a:pPr>
            <a:r>
              <a:rPr lang="ru-RU" sz="1800" dirty="0"/>
              <a:t>	</a:t>
            </a:r>
            <a:r>
              <a:rPr lang="ru-RU" sz="1800" dirty="0" smtClean="0"/>
              <a:t>……</a:t>
            </a:r>
            <a:endParaRPr lang="ru-RU" sz="18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>
              <a:buNone/>
            </a:pPr>
            <a:r>
              <a:rPr lang="ru-RU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	2</a:t>
            </a:r>
            <a:r>
              <a:rPr lang="ru-RU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ru-RU" sz="18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Векселі</a:t>
            </a:r>
            <a:r>
              <a:rPr lang="ru-RU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можуть</a:t>
            </a:r>
            <a:r>
              <a:rPr lang="ru-RU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бути </a:t>
            </a:r>
            <a:r>
              <a:rPr lang="ru-RU" sz="18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прості</a:t>
            </a:r>
            <a:r>
              <a:rPr lang="ru-RU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або</a:t>
            </a:r>
            <a:r>
              <a:rPr lang="ru-RU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переказні</a:t>
            </a:r>
            <a:r>
              <a:rPr lang="ru-RU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та </a:t>
            </a:r>
            <a:r>
              <a:rPr lang="ru-RU" sz="18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існують</a:t>
            </a:r>
            <a:r>
              <a:rPr lang="ru-RU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виключно</a:t>
            </a:r>
            <a:r>
              <a:rPr lang="ru-RU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у </a:t>
            </a:r>
            <a:r>
              <a:rPr lang="ru-RU" sz="18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документарній</a:t>
            </a:r>
            <a:r>
              <a:rPr lang="ru-RU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формі</a:t>
            </a:r>
            <a:r>
              <a:rPr lang="ru-RU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ru-RU" sz="18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крім</a:t>
            </a:r>
            <a:r>
              <a:rPr lang="ru-RU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фінансових</a:t>
            </a:r>
            <a:r>
              <a:rPr lang="ru-RU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векселів</a:t>
            </a:r>
            <a:r>
              <a:rPr lang="ru-RU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ru-RU" sz="18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що</a:t>
            </a:r>
            <a:r>
              <a:rPr lang="ru-RU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випускаються</a:t>
            </a:r>
            <a:r>
              <a:rPr lang="ru-RU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у</a:t>
            </a:r>
            <a:r>
              <a:rPr lang="ru-RU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бездокументарній</a:t>
            </a:r>
            <a:r>
              <a:rPr lang="ru-RU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формі</a:t>
            </a:r>
            <a:r>
              <a:rPr lang="ru-RU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у</a:t>
            </a:r>
            <a:r>
              <a:rPr lang="ru-RU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визначеному</a:t>
            </a:r>
            <a:r>
              <a:rPr lang="ru-RU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законодавством</a:t>
            </a:r>
            <a:r>
              <a:rPr lang="ru-RU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порядку.</a:t>
            </a:r>
          </a:p>
          <a:p>
            <a:pPr>
              <a:buNone/>
            </a:pPr>
            <a:r>
              <a:rPr lang="ru-RU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	3</a:t>
            </a:r>
            <a:r>
              <a:rPr lang="ru-RU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ru-RU" sz="18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Особливості</a:t>
            </a:r>
            <a:r>
              <a:rPr lang="ru-RU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видачі</a:t>
            </a:r>
            <a:r>
              <a:rPr lang="ru-RU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та </a:t>
            </a:r>
            <a:r>
              <a:rPr lang="ru-RU" sz="18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обігу</a:t>
            </a:r>
            <a:r>
              <a:rPr lang="ru-RU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векселів</a:t>
            </a:r>
            <a:r>
              <a:rPr lang="ru-RU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ru-RU" sz="18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здійснення</a:t>
            </a:r>
            <a:r>
              <a:rPr lang="ru-RU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операцій</a:t>
            </a:r>
            <a:r>
              <a:rPr lang="ru-RU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з</a:t>
            </a:r>
            <a:r>
              <a:rPr lang="ru-RU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векселями, </a:t>
            </a:r>
            <a:r>
              <a:rPr lang="ru-RU" sz="18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погашення</a:t>
            </a:r>
            <a:r>
              <a:rPr lang="ru-RU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вексельних</a:t>
            </a:r>
            <a:r>
              <a:rPr lang="ru-RU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зобов'язань</a:t>
            </a:r>
            <a:r>
              <a:rPr lang="ru-RU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та </a:t>
            </a:r>
            <a:r>
              <a:rPr lang="ru-RU" sz="18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стягнення</a:t>
            </a:r>
            <a:r>
              <a:rPr lang="ru-RU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за векселями </a:t>
            </a:r>
            <a:r>
              <a:rPr lang="ru-RU" sz="18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визначаються</a:t>
            </a:r>
            <a:r>
              <a:rPr lang="ru-RU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законом. </a:t>
            </a:r>
          </a:p>
          <a:p>
            <a:pPr>
              <a:buNone/>
            </a:pPr>
            <a:r>
              <a:rPr lang="ru-RU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	</a:t>
            </a:r>
            <a:r>
              <a:rPr lang="ru-RU" sz="18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Особливості</a:t>
            </a:r>
            <a:r>
              <a:rPr lang="ru-RU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випуску</a:t>
            </a:r>
            <a:r>
              <a:rPr lang="ru-RU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ru-RU" sz="18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обігу</a:t>
            </a:r>
            <a:r>
              <a:rPr lang="ru-RU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ru-RU" sz="18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погашення</a:t>
            </a:r>
            <a:r>
              <a:rPr lang="ru-RU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та </a:t>
            </a:r>
            <a:r>
              <a:rPr lang="ru-RU" sz="18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стягнення</a:t>
            </a:r>
            <a:r>
              <a:rPr lang="ru-RU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за </a:t>
            </a:r>
            <a:r>
              <a:rPr lang="ru-RU" sz="18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фінансовими</a:t>
            </a:r>
            <a:r>
              <a:rPr lang="ru-RU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векселями </a:t>
            </a:r>
            <a:r>
              <a:rPr lang="ru-RU" sz="18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визначаються</a:t>
            </a:r>
            <a:r>
              <a:rPr lang="ru-RU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:</a:t>
            </a:r>
          </a:p>
          <a:p>
            <a:pPr>
              <a:buNone/>
            </a:pPr>
            <a:r>
              <a:rPr lang="ru-RU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	</a:t>
            </a:r>
            <a:r>
              <a:rPr lang="ru-RU" sz="18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Національним</a:t>
            </a:r>
            <a:r>
              <a:rPr lang="ru-RU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банком </a:t>
            </a:r>
            <a:r>
              <a:rPr lang="ru-RU" sz="18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України</a:t>
            </a:r>
            <a:r>
              <a:rPr lang="ru-RU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- для </a:t>
            </a:r>
            <a:r>
              <a:rPr lang="ru-RU" sz="18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векселів</a:t>
            </a:r>
            <a:r>
              <a:rPr lang="ru-RU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ru-RU" sz="18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що</a:t>
            </a:r>
            <a:r>
              <a:rPr lang="ru-RU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емітуються</a:t>
            </a:r>
            <a:r>
              <a:rPr lang="ru-RU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банківськими</a:t>
            </a:r>
            <a:r>
              <a:rPr lang="ru-RU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установами</a:t>
            </a:r>
            <a:r>
              <a:rPr lang="ru-RU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(</a:t>
            </a:r>
            <a:r>
              <a:rPr lang="ru-RU" sz="18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банківський</a:t>
            </a:r>
            <a:r>
              <a:rPr lang="ru-RU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фінансовий</a:t>
            </a:r>
            <a:r>
              <a:rPr lang="ru-RU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вексель</a:t>
            </a:r>
            <a:r>
              <a:rPr lang="ru-RU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);</a:t>
            </a:r>
          </a:p>
          <a:p>
            <a:pPr>
              <a:buNone/>
            </a:pPr>
            <a:r>
              <a:rPr lang="ru-RU" sz="1800" dirty="0"/>
              <a:t>	</a:t>
            </a:r>
            <a:r>
              <a:rPr lang="ru-RU" sz="1800" dirty="0" smtClean="0"/>
              <a:t>……»</a:t>
            </a:r>
            <a:endParaRPr lang="ru-RU" sz="18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>
              <a:buNone/>
            </a:pPr>
            <a:r>
              <a:rPr lang="ru-RU" sz="1800" i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	(</a:t>
            </a:r>
            <a:r>
              <a:rPr lang="ru-RU" sz="1800" i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Закон, ВР </a:t>
            </a:r>
            <a:r>
              <a:rPr lang="ru-RU" sz="1800" i="1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України</a:t>
            </a:r>
            <a:r>
              <a:rPr lang="ru-RU" sz="1800" i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ru-RU" sz="1800" i="1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від</a:t>
            </a:r>
            <a:r>
              <a:rPr lang="ru-RU" sz="1800" i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23.02.2006, № 3480-IV "Про </a:t>
            </a:r>
            <a:r>
              <a:rPr lang="ru-RU" sz="1800" i="1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цінні</a:t>
            </a:r>
            <a:r>
              <a:rPr lang="ru-RU" sz="1800" i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800" i="1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папери</a:t>
            </a:r>
            <a:r>
              <a:rPr lang="ru-RU" sz="1800" i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та </a:t>
            </a:r>
            <a:r>
              <a:rPr lang="ru-RU" sz="1800" i="1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фондовий</a:t>
            </a:r>
            <a:r>
              <a:rPr lang="ru-RU" sz="1800" i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800" i="1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ринок</a:t>
            </a:r>
            <a:r>
              <a:rPr lang="ru-RU" sz="1800" i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")</a:t>
            </a:r>
          </a:p>
          <a:p>
            <a:endParaRPr lang="ru-RU" sz="18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7FAD26-84D8-4AD3-8457-8B85DBA4C40C}" type="slidenum">
              <a:rPr lang="uk-UA" smtClean="0"/>
              <a:pPr/>
              <a:t>6</a:t>
            </a:fld>
            <a:endParaRPr lang="uk-U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sz="2400" dirty="0" smtClean="0">
                <a:solidFill>
                  <a:srgbClr val="006600"/>
                </a:solidFill>
              </a:rPr>
              <a:t>3. 	Предполагаемый механизм функционирования 	системы обращения банковских финансовых 	векселей</a:t>
            </a:r>
            <a:endParaRPr lang="ru-RU" sz="2400" dirty="0">
              <a:solidFill>
                <a:srgbClr val="00660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7FAD26-84D8-4AD3-8457-8B85DBA4C40C}" type="slidenum">
              <a:rPr lang="uk-UA" smtClean="0"/>
              <a:pPr/>
              <a:t>7</a:t>
            </a:fld>
            <a:endParaRPr lang="uk-U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sz="3600" dirty="0" smtClean="0">
                <a:solidFill>
                  <a:srgbClr val="006600"/>
                </a:solidFill>
              </a:rPr>
              <a:t>4. 	Сферы применения </a:t>
            </a:r>
            <a:r>
              <a:rPr lang="ru-RU" sz="3600" dirty="0" smtClean="0">
                <a:solidFill>
                  <a:srgbClr val="006600"/>
                </a:solidFill>
              </a:rPr>
              <a:t>банковских</a:t>
            </a:r>
            <a:r>
              <a:rPr lang="ru-RU" sz="3600" dirty="0" smtClean="0">
                <a:solidFill>
                  <a:srgbClr val="006600"/>
                </a:solidFill>
              </a:rPr>
              <a:t> 	финансовых векселей (1)</a:t>
            </a:r>
            <a:endParaRPr lang="ru-RU" sz="3600" dirty="0">
              <a:solidFill>
                <a:srgbClr val="0066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400" dirty="0" smtClean="0"/>
              <a:t>Процентный </a:t>
            </a:r>
            <a:r>
              <a:rPr lang="ru-RU" sz="2400" dirty="0" smtClean="0"/>
              <a:t>банковский </a:t>
            </a:r>
            <a:r>
              <a:rPr lang="ru-RU" sz="2400" dirty="0" smtClean="0"/>
              <a:t>финансовый вексель – это «</a:t>
            </a:r>
            <a:r>
              <a:rPr lang="ru-RU" sz="2400" dirty="0" err="1" smtClean="0"/>
              <a:t>секьюритизированный</a:t>
            </a:r>
            <a:r>
              <a:rPr lang="ru-RU" sz="2400" dirty="0" smtClean="0"/>
              <a:t>» депозит</a:t>
            </a:r>
            <a:br>
              <a:rPr lang="ru-RU" sz="2400" dirty="0" smtClean="0"/>
            </a:br>
            <a:endParaRPr lang="ru-RU" sz="2400" dirty="0" smtClean="0"/>
          </a:p>
          <a:p>
            <a:r>
              <a:rPr lang="ru-RU" sz="2400" dirty="0" smtClean="0"/>
              <a:t>Б</a:t>
            </a:r>
            <a:r>
              <a:rPr lang="ru-RU" sz="2400" dirty="0" smtClean="0"/>
              <a:t>анковский ф</a:t>
            </a:r>
            <a:r>
              <a:rPr lang="ru-RU" sz="2400" dirty="0" smtClean="0"/>
              <a:t>инансовый вексель – ценная бумага для залога (межбанковское кредитование, обеспечение биржевых торгов)</a:t>
            </a:r>
            <a:br>
              <a:rPr lang="ru-RU" sz="2400" dirty="0" smtClean="0"/>
            </a:br>
            <a:endParaRPr lang="ru-RU" sz="2400" dirty="0" smtClean="0"/>
          </a:p>
          <a:p>
            <a:r>
              <a:rPr lang="ru-RU" sz="2400" dirty="0" smtClean="0"/>
              <a:t>Банковский финансовый вексель – платежный инструмент для клиента</a:t>
            </a:r>
            <a:endParaRPr lang="ru-RU" sz="2400" dirty="0" smtClean="0"/>
          </a:p>
          <a:p>
            <a:endParaRPr lang="ru-RU" sz="18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7FAD26-84D8-4AD3-8457-8B85DBA4C40C}" type="slidenum">
              <a:rPr lang="uk-UA" smtClean="0"/>
              <a:pPr/>
              <a:t>8</a:t>
            </a:fld>
            <a:endParaRPr lang="uk-U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sz="3600" dirty="0" smtClean="0">
                <a:solidFill>
                  <a:srgbClr val="006600"/>
                </a:solidFill>
              </a:rPr>
              <a:t>4. 	Сферы применения банковских 	финансовых векселей (2)</a:t>
            </a:r>
            <a:endParaRPr lang="ru-RU" sz="3600" dirty="0">
              <a:solidFill>
                <a:srgbClr val="0066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sz="2000" b="1" dirty="0" smtClean="0"/>
              <a:t>«</a:t>
            </a:r>
            <a:r>
              <a:rPr lang="ru-RU" sz="2000" b="1" dirty="0" err="1" smtClean="0"/>
              <a:t>Безресурсное</a:t>
            </a:r>
            <a:r>
              <a:rPr lang="ru-RU" sz="2000" b="1" dirty="0" smtClean="0"/>
              <a:t>» кредитование:</a:t>
            </a:r>
          </a:p>
          <a:p>
            <a:pPr>
              <a:buNone/>
            </a:pPr>
            <a:endParaRPr lang="ru-RU" sz="2000" b="1" dirty="0" smtClean="0"/>
          </a:p>
          <a:p>
            <a:pPr>
              <a:buNone/>
            </a:pPr>
            <a:r>
              <a:rPr lang="ru-RU" sz="2000" dirty="0" smtClean="0"/>
              <a:t>Шаг 1. 	Банк предоставляет кредит клиенту для покупки своего 	</a:t>
            </a:r>
            <a:r>
              <a:rPr lang="ru-RU" sz="2000" dirty="0" smtClean="0"/>
              <a:t>банковского </a:t>
            </a:r>
            <a:r>
              <a:rPr lang="ru-RU" sz="2000" dirty="0" smtClean="0"/>
              <a:t>финансового векселя по льготной ставке,  	которая действует до даты погашения векселя 	</a:t>
            </a:r>
            <a:r>
              <a:rPr lang="ru-RU" sz="2000" dirty="0" smtClean="0"/>
              <a:t>(льготная ставка = стандартная ставка – внутренняя 	стоимость ресурсов)</a:t>
            </a:r>
            <a:endParaRPr lang="ru-RU" sz="2000" dirty="0" smtClean="0"/>
          </a:p>
          <a:p>
            <a:pPr>
              <a:buNone/>
            </a:pPr>
            <a:r>
              <a:rPr lang="ru-RU" sz="2000" dirty="0" smtClean="0"/>
              <a:t>Шаг 2.	Банк выдает клиенту свой </a:t>
            </a:r>
            <a:r>
              <a:rPr lang="ru-RU" sz="2000" dirty="0" smtClean="0"/>
              <a:t>банковский </a:t>
            </a:r>
            <a:r>
              <a:rPr lang="ru-RU" sz="2000" dirty="0" smtClean="0"/>
              <a:t>финансовый вексель</a:t>
            </a:r>
          </a:p>
          <a:p>
            <a:pPr>
              <a:buNone/>
            </a:pPr>
            <a:r>
              <a:rPr lang="ru-RU" sz="2000" dirty="0" smtClean="0"/>
              <a:t>Шаг 3.	Клиент использует </a:t>
            </a:r>
            <a:r>
              <a:rPr lang="ru-RU" sz="2000" dirty="0" smtClean="0"/>
              <a:t>банковский </a:t>
            </a:r>
            <a:r>
              <a:rPr lang="ru-RU" sz="2000" dirty="0" smtClean="0"/>
              <a:t>финансовый вексель для 	расчетов за товары и услуги</a:t>
            </a:r>
          </a:p>
          <a:p>
            <a:pPr>
              <a:buNone/>
            </a:pPr>
            <a:r>
              <a:rPr lang="ru-RU" sz="2000" dirty="0" smtClean="0"/>
              <a:t>Шаг 4.	Если до даты погашения векселя клиент не погасил кредит, 	ставка по кредиту увеличивается до стандартной</a:t>
            </a:r>
            <a:endParaRPr lang="ru-RU" sz="20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7FAD26-84D8-4AD3-8457-8B85DBA4C40C}" type="slidenum">
              <a:rPr lang="uk-UA" smtClean="0"/>
              <a:pPr/>
              <a:t>9</a:t>
            </a:fld>
            <a:endParaRPr lang="uk-UA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sz="3600" dirty="0" smtClean="0">
                <a:solidFill>
                  <a:srgbClr val="006600"/>
                </a:solidFill>
              </a:rPr>
              <a:t>5. 	Что это даст для экономики и 	для банковской системы?</a:t>
            </a:r>
            <a:endParaRPr lang="ru-RU" sz="3600" dirty="0">
              <a:solidFill>
                <a:srgbClr val="0066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800" dirty="0" err="1" smtClean="0"/>
              <a:t>Неэмиссионное</a:t>
            </a:r>
            <a:r>
              <a:rPr lang="ru-RU" sz="2800" dirty="0" smtClean="0"/>
              <a:t> увеличение денежной массы и, как следствие, увеличение ликвидности на рынке</a:t>
            </a:r>
          </a:p>
          <a:p>
            <a:r>
              <a:rPr lang="ru-RU" sz="2800" dirty="0" smtClean="0"/>
              <a:t>Снижение ставок межбанковского кредитования и ставок кредитования клиентов</a:t>
            </a:r>
          </a:p>
          <a:p>
            <a:r>
              <a:rPr lang="ru-RU" sz="2800" dirty="0" smtClean="0"/>
              <a:t>Расширение инструментария фондового рынка</a:t>
            </a:r>
          </a:p>
          <a:p>
            <a:r>
              <a:rPr lang="ru-RU" sz="2800" dirty="0" smtClean="0"/>
              <a:t>Удлинение пассивной базы банков</a:t>
            </a:r>
          </a:p>
          <a:p>
            <a:endParaRPr lang="ru-RU" sz="18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7FAD26-84D8-4AD3-8457-8B85DBA4C40C}" type="slidenum">
              <a:rPr lang="uk-UA" smtClean="0"/>
              <a:pPr/>
              <a:t>10</a:t>
            </a:fld>
            <a:endParaRPr lang="uk-UA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368940"/>
          </a:xfrm>
        </p:spPr>
        <p:txBody>
          <a:bodyPr/>
          <a:lstStyle/>
          <a:p>
            <a:r>
              <a:rPr lang="ru-RU" dirty="0" smtClean="0">
                <a:solidFill>
                  <a:srgbClr val="006600"/>
                </a:solidFill>
              </a:rPr>
              <a:t>Спасибо за внимание</a:t>
            </a:r>
            <a:endParaRPr lang="ru-RU" dirty="0">
              <a:solidFill>
                <a:srgbClr val="0066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5715016"/>
            <a:ext cx="8229600" cy="411147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7FAD26-84D8-4AD3-8457-8B85DBA4C40C}" type="slidenum">
              <a:rPr lang="uk-UA" smtClean="0"/>
              <a:pPr/>
              <a:t>11</a:t>
            </a:fld>
            <a:endParaRPr lang="uk-UA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4804</TotalTime>
  <Words>351</Words>
  <Application>Microsoft Office PowerPoint</Application>
  <PresentationFormat>Экран (4:3)</PresentationFormat>
  <Paragraphs>71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4" baseType="lpstr">
      <vt:lpstr>Arial</vt:lpstr>
      <vt:lpstr>Garamond</vt:lpstr>
      <vt:lpstr>Оформление по умолчанию</vt:lpstr>
      <vt:lpstr>Новый инструмент –банковские финансовые векселя в форме электронных документов</vt:lpstr>
      <vt:lpstr>1. Мировой опыт (1)</vt:lpstr>
      <vt:lpstr>1. Мировой опыт (2)</vt:lpstr>
      <vt:lpstr>1. Мировой опыт (3)</vt:lpstr>
      <vt:lpstr>2.  Банковский финансовый вексель в  форме электронного документа (1)</vt:lpstr>
      <vt:lpstr>2.  Банковский финансовый вексель в    форме электронного документа (2)</vt:lpstr>
      <vt:lpstr>3.  Предполагаемый механизм функционирования  системы обращения банковских финансовых  векселей</vt:lpstr>
      <vt:lpstr>4.  Сферы применения банковских  финансовых векселей (1)</vt:lpstr>
      <vt:lpstr>4.  Сферы применения банковских  финансовых векселей (2)</vt:lpstr>
      <vt:lpstr>5.  Что это даст для экономики и  для банковской системы?</vt:lpstr>
      <vt:lpstr>Спасибо за внимание</vt:lpstr>
    </vt:vector>
  </TitlesOfParts>
  <Company>National Bank of Ukraine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Economic development of Ukraine</dc:title>
  <dc:creator>Ольга</dc:creator>
  <cp:lastModifiedBy>i07307</cp:lastModifiedBy>
  <cp:revision>1038</cp:revision>
  <dcterms:created xsi:type="dcterms:W3CDTF">2010-01-05T14:16:46Z</dcterms:created>
  <dcterms:modified xsi:type="dcterms:W3CDTF">2013-03-14T17:48:54Z</dcterms:modified>
</cp:coreProperties>
</file>